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3"/>
  </p:notesMasterIdLst>
  <p:sldIdLst>
    <p:sldId id="302" r:id="rId5"/>
    <p:sldId id="259" r:id="rId6"/>
    <p:sldId id="303" r:id="rId7"/>
    <p:sldId id="268" r:id="rId8"/>
    <p:sldId id="305" r:id="rId9"/>
    <p:sldId id="308" r:id="rId10"/>
    <p:sldId id="260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2" r:id="rId20"/>
    <p:sldId id="273" r:id="rId21"/>
    <p:sldId id="304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6841"/>
    <a:srgbClr val="0076C2"/>
    <a:srgbClr val="6CC24A"/>
    <a:srgbClr val="009B77"/>
    <a:srgbClr val="01B8C9"/>
    <a:srgbClr val="0066A2"/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0"/>
          </a:solidFill>
        </a:fill>
      </a:tcStyle>
    </a:wholeTbl>
    <a:band2H>
      <a:tcTxStyle/>
      <a:tcStyle>
        <a:tcBdr/>
        <a:fill>
          <a:solidFill>
            <a:srgbClr val="E6F0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4CE"/>
          </a:solidFill>
        </a:fill>
      </a:tcStyle>
    </a:wholeTbl>
    <a:band2H>
      <a:tcTxStyle/>
      <a:tcStyle>
        <a:tcBdr/>
        <a:fill>
          <a:solidFill>
            <a:srgbClr val="FBEB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CCCC"/>
          </a:solidFill>
        </a:fill>
      </a:tcStyle>
    </a:wholeTbl>
    <a:band2H>
      <a:tcTxStyle/>
      <a:tcStyle>
        <a:tcBdr/>
        <a:fill>
          <a:solidFill>
            <a:srgbClr val="F4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70"/>
    <p:restoredTop sz="95909"/>
  </p:normalViewPr>
  <p:slideViewPr>
    <p:cSldViewPr snapToGrid="0" snapToObjects="1">
      <p:cViewPr varScale="1">
        <p:scale>
          <a:sx n="67" d="100"/>
          <a:sy n="67" d="100"/>
        </p:scale>
        <p:origin x="624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it-IT"/>
  <c:roundedCorners val="0"/>
  <c:style val="2"/>
  <c:chart>
    <c:title>
      <c:tx>
        <c:rich>
          <a:bodyPr rot="0"/>
          <a:lstStyle/>
          <a:p>
            <a:pPr>
              <a:defRPr sz="1600" b="0" i="0" u="none" strike="noStrike">
                <a:solidFill>
                  <a:srgbClr val="000000"/>
                </a:solidFill>
                <a:latin typeface="Roboto Slab Bold"/>
              </a:defRPr>
            </a:pPr>
            <a:r>
              <a:rPr lang="en-GB" sz="1600" b="0" i="0" u="none" strike="noStrike" dirty="0">
                <a:solidFill>
                  <a:srgbClr val="000000"/>
                </a:solidFill>
                <a:latin typeface="Roboto Slab Bold"/>
              </a:rPr>
              <a:t>Title</a:t>
            </a:r>
          </a:p>
        </c:rich>
      </c:tx>
      <c:layout>
        <c:manualLayout>
          <c:xMode val="edge"/>
          <c:yMode val="edge"/>
          <c:x val="0.46339418934342586"/>
          <c:y val="7.5334675780119242E-3"/>
          <c:w val="0.1492"/>
          <c:h val="8.2868200000000003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0.190579"/>
          <c:y val="8.2868200000000003E-2"/>
          <c:w val="0.60953199999999996"/>
          <c:h val="0.812944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Plaats titel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5E1-7646-9082-6EBC4C7D02B9}"/>
              </c:ext>
            </c:extLst>
          </c:dPt>
          <c:dPt>
            <c:idx val="1"/>
            <c:bubble3D val="0"/>
            <c:spPr>
              <a:solidFill>
                <a:srgbClr val="0076C2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05E1-7646-9082-6EBC4C7D02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05E1-7646-9082-6EBC4C7D02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05E1-7646-9082-6EBC4C7D02B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9-05E1-7646-9082-6EBC4C7D02B9}"/>
              </c:ext>
            </c:extLst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1400" b="0" i="0" u="none" strike="noStrike">
                      <a:solidFill>
                        <a:srgbClr val="FFFFFF"/>
                      </a:solidFill>
                      <a:latin typeface="Roboto Slab Regular Regular"/>
                    </a:defRPr>
                  </a:pPr>
                  <a:endParaRPr lang="it-IT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05E1-7646-9082-6EBC4C7D02B9}"/>
                </c:ext>
              </c:extLst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1400" b="0" i="0" u="none" strike="noStrike">
                      <a:solidFill>
                        <a:srgbClr val="FFFFFF"/>
                      </a:solidFill>
                      <a:latin typeface="Roboto Slab Regular Regular"/>
                    </a:defRPr>
                  </a:pPr>
                  <a:endParaRPr lang="it-IT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05E1-7646-9082-6EBC4C7D02B9}"/>
                </c:ext>
              </c:extLst>
            </c:dLbl>
            <c:dLbl>
              <c:idx val="2"/>
              <c:numFmt formatCode="0%" sourceLinked="0"/>
              <c:spPr/>
              <c:txPr>
                <a:bodyPr/>
                <a:lstStyle/>
                <a:p>
                  <a:pPr>
                    <a:defRPr sz="1400" b="0" i="0" u="none" strike="noStrike">
                      <a:solidFill>
                        <a:srgbClr val="FFFFFF"/>
                      </a:solidFill>
                      <a:latin typeface="Roboto Slab Regular Regular"/>
                    </a:defRPr>
                  </a:pPr>
                  <a:endParaRPr lang="it-IT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05E1-7646-9082-6EBC4C7D02B9}"/>
                </c:ext>
              </c:extLst>
            </c:dLbl>
            <c:dLbl>
              <c:idx val="3"/>
              <c:numFmt formatCode="0%" sourceLinked="0"/>
              <c:spPr/>
              <c:txPr>
                <a:bodyPr/>
                <a:lstStyle/>
                <a:p>
                  <a:pPr>
                    <a:defRPr sz="1400" b="0" i="0" u="none" strike="noStrike">
                      <a:solidFill>
                        <a:srgbClr val="FFFFFF"/>
                      </a:solidFill>
                      <a:latin typeface="Roboto Slab Regular Regular"/>
                    </a:defRPr>
                  </a:pPr>
                  <a:endParaRPr lang="it-IT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05E1-7646-9082-6EBC4C7D02B9}"/>
                </c:ext>
              </c:extLst>
            </c:dLbl>
            <c:dLbl>
              <c:idx val="4"/>
              <c:numFmt formatCode="0%" sourceLinked="0"/>
              <c:spPr/>
              <c:txPr>
                <a:bodyPr/>
                <a:lstStyle/>
                <a:p>
                  <a:pPr>
                    <a:defRPr sz="1400" b="0" i="0" u="none" strike="noStrike">
                      <a:solidFill>
                        <a:srgbClr val="FFFFFF"/>
                      </a:solidFill>
                      <a:latin typeface="Roboto Slab Regular Regular"/>
                    </a:defRPr>
                  </a:pPr>
                  <a:endParaRPr lang="it-IT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05E1-7646-9082-6EBC4C7D02B9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0" i="0" u="none" strike="noStrike">
                    <a:solidFill>
                      <a:srgbClr val="FFFFFF"/>
                    </a:solidFill>
                    <a:latin typeface="Roboto Slab Regular Regular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Sheet1!$B$1:$F$1</c:f>
              <c:strCache>
                <c:ptCount val="5"/>
                <c:pt idx="0">
                  <c:v>Onderwerp1</c:v>
                </c:pt>
                <c:pt idx="1">
                  <c:v>Onderwerp2</c:v>
                </c:pt>
                <c:pt idx="2">
                  <c:v>Onderwerp3</c:v>
                </c:pt>
                <c:pt idx="3">
                  <c:v>Onderwerp4</c:v>
                </c:pt>
                <c:pt idx="4">
                  <c:v>Onderwerp5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0.4</c:v>
                </c:pt>
                <c:pt idx="1">
                  <c:v>0.2</c:v>
                </c:pt>
                <c:pt idx="2">
                  <c:v>0.25</c:v>
                </c:pt>
                <c:pt idx="3">
                  <c:v>0.15</c:v>
                </c:pt>
                <c:pt idx="4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5E1-7646-9082-6EBC4C7D02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0"/>
          <c:y val="0.95333000000000001"/>
          <c:w val="1"/>
          <c:h val="4.6670400000000001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200" b="0" i="0" u="none" strike="noStrike">
              <a:solidFill>
                <a:srgbClr val="000000"/>
              </a:solidFill>
              <a:latin typeface="Arial"/>
            </a:defRPr>
          </a:pPr>
          <a:endParaRPr lang="it-IT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it-IT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3.9911799999999997E-2"/>
          <c:y val="2.7331399999999999E-2"/>
          <c:w val="0.95508800000000005"/>
          <c:h val="0.850195000000000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Onderwerp1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FFFFFF"/>
                    </a:solidFill>
                    <a:latin typeface="Arial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Sheet1!$A$2:$A$17</c:f>
              <c:strCache>
                <c:ptCount val="16"/>
                <c:pt idx="0">
                  <c:v>&lt;10</c:v>
                </c:pt>
                <c:pt idx="1">
                  <c:v>10 - 24</c:v>
                </c:pt>
                <c:pt idx="2">
                  <c:v>25 - 49</c:v>
                </c:pt>
                <c:pt idx="3">
                  <c:v>50 - 99</c:v>
                </c:pt>
                <c:pt idx="4">
                  <c:v>100 - 149</c:v>
                </c:pt>
                <c:pt idx="5">
                  <c:v>150 - 199</c:v>
                </c:pt>
                <c:pt idx="6">
                  <c:v>200 - 299</c:v>
                </c:pt>
                <c:pt idx="7">
                  <c:v>300 - 399</c:v>
                </c:pt>
                <c:pt idx="8">
                  <c:v>400 - 499</c:v>
                </c:pt>
                <c:pt idx="9">
                  <c:v>500 - 999</c:v>
                </c:pt>
                <c:pt idx="10">
                  <c:v>1000 - 14999</c:v>
                </c:pt>
                <c:pt idx="11">
                  <c:v>2000 - 2999</c:v>
                </c:pt>
                <c:pt idx="12">
                  <c:v>2999 - 3999</c:v>
                </c:pt>
                <c:pt idx="13">
                  <c:v>4000 - 7499</c:v>
                </c:pt>
                <c:pt idx="14">
                  <c:v>7500 - 9999</c:v>
                </c:pt>
                <c:pt idx="15">
                  <c:v>&gt; 10000</c:v>
                </c:pt>
              </c:strCache>
            </c:strRef>
          </c:cat>
          <c:val>
            <c:numRef>
              <c:f>Sheet1!$B$2:$B$17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2</c:v>
                </c:pt>
                <c:pt idx="4">
                  <c:v>3</c:v>
                </c:pt>
                <c:pt idx="5">
                  <c:v>1</c:v>
                </c:pt>
                <c:pt idx="6">
                  <c:v>3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62-EF4A-B662-57DCCDEA938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Onderwerp2</c:v>
                </c:pt>
              </c:strCache>
            </c:strRef>
          </c:tx>
          <c:spPr>
            <a:solidFill>
              <a:srgbClr val="6CC24A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FFFFFF"/>
                    </a:solidFill>
                    <a:latin typeface="Arial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Sheet1!$A$2:$A$17</c:f>
              <c:strCache>
                <c:ptCount val="16"/>
                <c:pt idx="0">
                  <c:v>&lt;10</c:v>
                </c:pt>
                <c:pt idx="1">
                  <c:v>10 - 24</c:v>
                </c:pt>
                <c:pt idx="2">
                  <c:v>25 - 49</c:v>
                </c:pt>
                <c:pt idx="3">
                  <c:v>50 - 99</c:v>
                </c:pt>
                <c:pt idx="4">
                  <c:v>100 - 149</c:v>
                </c:pt>
                <c:pt idx="5">
                  <c:v>150 - 199</c:v>
                </c:pt>
                <c:pt idx="6">
                  <c:v>200 - 299</c:v>
                </c:pt>
                <c:pt idx="7">
                  <c:v>300 - 399</c:v>
                </c:pt>
                <c:pt idx="8">
                  <c:v>400 - 499</c:v>
                </c:pt>
                <c:pt idx="9">
                  <c:v>500 - 999</c:v>
                </c:pt>
                <c:pt idx="10">
                  <c:v>1000 - 14999</c:v>
                </c:pt>
                <c:pt idx="11">
                  <c:v>2000 - 2999</c:v>
                </c:pt>
                <c:pt idx="12">
                  <c:v>2999 - 3999</c:v>
                </c:pt>
                <c:pt idx="13">
                  <c:v>4000 - 7499</c:v>
                </c:pt>
                <c:pt idx="14">
                  <c:v>7500 - 9999</c:v>
                </c:pt>
                <c:pt idx="15">
                  <c:v>&gt; 10000</c:v>
                </c:pt>
              </c:strCache>
            </c:strRef>
          </c:cat>
          <c:val>
            <c:numRef>
              <c:f>Sheet1!$C$2:$C$17</c:f>
              <c:numCache>
                <c:formatCode>General</c:formatCode>
                <c:ptCount val="13"/>
                <c:pt idx="0">
                  <c:v>2.5</c:v>
                </c:pt>
                <c:pt idx="1">
                  <c:v>5</c:v>
                </c:pt>
                <c:pt idx="2">
                  <c:v>20</c:v>
                </c:pt>
                <c:pt idx="3">
                  <c:v>17.5</c:v>
                </c:pt>
                <c:pt idx="4">
                  <c:v>22.5</c:v>
                </c:pt>
                <c:pt idx="5">
                  <c:v>12.5</c:v>
                </c:pt>
                <c:pt idx="6">
                  <c:v>15</c:v>
                </c:pt>
                <c:pt idx="7">
                  <c:v>10</c:v>
                </c:pt>
                <c:pt idx="8">
                  <c:v>8</c:v>
                </c:pt>
                <c:pt idx="9">
                  <c:v>9</c:v>
                </c:pt>
                <c:pt idx="11">
                  <c:v>2.5</c:v>
                </c:pt>
                <c:pt idx="12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62-EF4A-B662-57DCCDEA938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Onderwerp4</c:v>
                </c:pt>
              </c:strCache>
            </c:strRef>
          </c:tx>
          <c:spPr>
            <a:solidFill>
              <a:schemeClr val="accent3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FFFFFF"/>
                    </a:solidFill>
                    <a:latin typeface="Arial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Sheet1!$A$2:$A$17</c:f>
              <c:strCache>
                <c:ptCount val="16"/>
                <c:pt idx="0">
                  <c:v>&lt;10</c:v>
                </c:pt>
                <c:pt idx="1">
                  <c:v>10 - 24</c:v>
                </c:pt>
                <c:pt idx="2">
                  <c:v>25 - 49</c:v>
                </c:pt>
                <c:pt idx="3">
                  <c:v>50 - 99</c:v>
                </c:pt>
                <c:pt idx="4">
                  <c:v>100 - 149</c:v>
                </c:pt>
                <c:pt idx="5">
                  <c:v>150 - 199</c:v>
                </c:pt>
                <c:pt idx="6">
                  <c:v>200 - 299</c:v>
                </c:pt>
                <c:pt idx="7">
                  <c:v>300 - 399</c:v>
                </c:pt>
                <c:pt idx="8">
                  <c:v>400 - 499</c:v>
                </c:pt>
                <c:pt idx="9">
                  <c:v>500 - 999</c:v>
                </c:pt>
                <c:pt idx="10">
                  <c:v>1000 - 14999</c:v>
                </c:pt>
                <c:pt idx="11">
                  <c:v>2000 - 2999</c:v>
                </c:pt>
                <c:pt idx="12">
                  <c:v>2999 - 3999</c:v>
                </c:pt>
                <c:pt idx="13">
                  <c:v>4000 - 7499</c:v>
                </c:pt>
                <c:pt idx="14">
                  <c:v>7500 - 9999</c:v>
                </c:pt>
                <c:pt idx="15">
                  <c:v>&gt; 10000</c:v>
                </c:pt>
              </c:strCache>
            </c:strRef>
          </c:cat>
          <c:val>
            <c:numRef>
              <c:f>Sheet1!$D$2:$D$17</c:f>
              <c:numCache>
                <c:formatCode>General</c:formatCode>
                <c:ptCount val="16"/>
                <c:pt idx="2">
                  <c:v>1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1</c:v>
                </c:pt>
                <c:pt idx="9">
                  <c:v>7.5</c:v>
                </c:pt>
                <c:pt idx="10">
                  <c:v>5</c:v>
                </c:pt>
                <c:pt idx="11">
                  <c:v>8</c:v>
                </c:pt>
                <c:pt idx="12">
                  <c:v>3</c:v>
                </c:pt>
                <c:pt idx="13">
                  <c:v>2.5</c:v>
                </c:pt>
                <c:pt idx="14">
                  <c:v>2</c:v>
                </c:pt>
                <c:pt idx="1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62-EF4A-B662-57DCCDEA938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Onderwerp3</c:v>
                </c:pt>
              </c:strCache>
            </c:strRef>
          </c:tx>
          <c:spPr>
            <a:solidFill>
              <a:schemeClr val="accent4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100" b="0" i="0" u="none" strike="noStrike">
                    <a:solidFill>
                      <a:srgbClr val="FFFFFF"/>
                    </a:solidFill>
                    <a:latin typeface="Arial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Sheet1!$A$2:$A$17</c:f>
              <c:strCache>
                <c:ptCount val="16"/>
                <c:pt idx="0">
                  <c:v>&lt;10</c:v>
                </c:pt>
                <c:pt idx="1">
                  <c:v>10 - 24</c:v>
                </c:pt>
                <c:pt idx="2">
                  <c:v>25 - 49</c:v>
                </c:pt>
                <c:pt idx="3">
                  <c:v>50 - 99</c:v>
                </c:pt>
                <c:pt idx="4">
                  <c:v>100 - 149</c:v>
                </c:pt>
                <c:pt idx="5">
                  <c:v>150 - 199</c:v>
                </c:pt>
                <c:pt idx="6">
                  <c:v>200 - 299</c:v>
                </c:pt>
                <c:pt idx="7">
                  <c:v>300 - 399</c:v>
                </c:pt>
                <c:pt idx="8">
                  <c:v>400 - 499</c:v>
                </c:pt>
                <c:pt idx="9">
                  <c:v>500 - 999</c:v>
                </c:pt>
                <c:pt idx="10">
                  <c:v>1000 - 14999</c:v>
                </c:pt>
                <c:pt idx="11">
                  <c:v>2000 - 2999</c:v>
                </c:pt>
                <c:pt idx="12">
                  <c:v>2999 - 3999</c:v>
                </c:pt>
                <c:pt idx="13">
                  <c:v>4000 - 7499</c:v>
                </c:pt>
                <c:pt idx="14">
                  <c:v>7500 - 9999</c:v>
                </c:pt>
                <c:pt idx="15">
                  <c:v>&gt; 10000</c:v>
                </c:pt>
              </c:strCache>
            </c:strRef>
          </c:cat>
          <c:val>
            <c:numRef>
              <c:f>Sheet1!$E$2:$E$17</c:f>
              <c:numCache>
                <c:formatCode>General</c:formatCode>
                <c:ptCount val="16"/>
                <c:pt idx="0">
                  <c:v>5</c:v>
                </c:pt>
                <c:pt idx="1">
                  <c:v>2</c:v>
                </c:pt>
                <c:pt idx="13">
                  <c:v>4</c:v>
                </c:pt>
                <c:pt idx="14">
                  <c:v>1</c:v>
                </c:pt>
                <c:pt idx="1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C62-EF4A-B662-57DCCDEA93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2"/>
        <c:overlap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chemeClr val="accent1"/>
            </a:solidFill>
            <a:prstDash val="solid"/>
            <a:round/>
          </a:ln>
        </c:spPr>
        <c:txPr>
          <a:bodyPr rot="0"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it-IT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30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round/>
          </a:ln>
        </c:spPr>
        <c:txPr>
          <a:bodyPr rot="0"/>
          <a:lstStyle/>
          <a:p>
            <a:pPr>
              <a:defRPr sz="1100" b="0" i="0" u="none" strike="noStrike">
                <a:solidFill>
                  <a:srgbClr val="000000"/>
                </a:solidFill>
                <a:latin typeface="Arial"/>
              </a:defRPr>
            </a:pPr>
            <a:endParaRPr lang="it-IT"/>
          </a:p>
        </c:txPr>
        <c:crossAx val="2094734552"/>
        <c:crosses val="autoZero"/>
        <c:crossBetween val="between"/>
        <c:majorUnit val="7.5"/>
        <c:minorUnit val="3.75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0.16538"/>
          <c:y val="0.95109200000000005"/>
          <c:w val="0.67797399999999997"/>
          <c:h val="4.8907800000000001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100" b="0" i="0" u="none" strike="noStrike">
              <a:solidFill>
                <a:srgbClr val="000000"/>
              </a:solidFill>
              <a:latin typeface="Arial"/>
            </a:defRPr>
          </a:pPr>
          <a:endParaRPr lang="it-IT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3.sv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Shape 3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44" name="Shape 3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88A791-D8E8-4C23-A528-EAEB42DC40E7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4563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18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7" name="Rechthoek 6"/>
          <p:cNvSpPr/>
          <p:nvPr/>
        </p:nvSpPr>
        <p:spPr>
          <a:xfrm>
            <a:off x="-10751" y="0"/>
            <a:ext cx="12202752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Plaats hier de titel van de presentatie, max. 2 regels"/>
          <p:cNvSpPr txBox="1">
            <a:spLocks noGrp="1"/>
          </p:cNvSpPr>
          <p:nvPr>
            <p:ph type="title" hasCustomPrompt="1"/>
          </p:nvPr>
        </p:nvSpPr>
        <p:spPr>
          <a:xfrm>
            <a:off x="2153412" y="3879851"/>
            <a:ext cx="9358257" cy="16210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800">
                <a:solidFill>
                  <a:srgbClr val="FFFFFF"/>
                </a:solidFill>
              </a:defRPr>
            </a:lvl1pPr>
          </a:lstStyle>
          <a:p>
            <a:r>
              <a:t>Plaats hier de titel van de presentatie, max. 2 regels</a:t>
            </a:r>
          </a:p>
        </p:txBody>
      </p:sp>
      <p:sp>
        <p:nvSpPr>
          <p:cNvPr id="129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Titelpagina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782466" y="5664394"/>
            <a:ext cx="3729204" cy="2484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ClrTx/>
              <a:buSzTx/>
              <a:buNone/>
              <a:defRPr b="1">
                <a:solidFill>
                  <a:srgbClr val="FFFFFF"/>
                </a:solidFill>
              </a:defRPr>
            </a:lvl1pPr>
            <a:lvl2pPr marL="0" indent="457200" algn="r">
              <a:buClrTx/>
              <a:buSzTx/>
              <a:buNone/>
              <a:defRPr b="1">
                <a:solidFill>
                  <a:srgbClr val="FFFFFF"/>
                </a:solidFill>
              </a:defRPr>
            </a:lvl2pPr>
            <a:lvl3pPr indent="914400" algn="r">
              <a:buClrTx/>
              <a:buFontTx/>
              <a:defRPr b="1">
                <a:solidFill>
                  <a:srgbClr val="FFFFFF"/>
                </a:solidFill>
              </a:defRPr>
            </a:lvl3pPr>
            <a:lvl4pPr indent="1371600" algn="r">
              <a:buClrTx/>
              <a:buFontTx/>
              <a:defRPr b="1">
                <a:solidFill>
                  <a:srgbClr val="FFFFFF"/>
                </a:solidFill>
              </a:defRPr>
            </a:lvl4pPr>
            <a:lvl5pPr marL="0" indent="1828800" algn="r">
              <a:buClrTx/>
              <a:buSzTx/>
              <a:buFontTx/>
              <a:buNone/>
              <a:defRPr b="1">
                <a:solidFill>
                  <a:srgbClr val="FFFFFF"/>
                </a:solidFill>
              </a:defRPr>
            </a:lvl5pPr>
          </a:lstStyle>
          <a:p>
            <a:r>
              <a:t>Naam van de spreker of datum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4" name="Tijdelijke aanduiding voor tekst 49"/>
          <p:cNvSpPr>
            <a:spLocks noGrp="1"/>
          </p:cNvSpPr>
          <p:nvPr>
            <p:ph type="body" idx="21" hasCustomPrompt="1"/>
          </p:nvPr>
        </p:nvSpPr>
        <p:spPr>
          <a:xfrm>
            <a:off x="-10752" y="0"/>
            <a:ext cx="12202753" cy="6858000"/>
          </a:xfrm>
          <a:prstGeom prst="rect">
            <a:avLst/>
          </a:prstGeom>
          <a:solidFill>
            <a:srgbClr val="EE6841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</a:lstStyle>
          <a:p>
            <a:r>
              <a:rPr dirty="0"/>
              <a:t>  </a:t>
            </a:r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3FD562B1-BCC1-B244-96D2-5173AD7012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450" y="5847858"/>
            <a:ext cx="1460500" cy="698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D758576-971B-12E6-3AB6-1451C6D985DA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F9CE39B7-93C8-2E32-521C-157105C2A5D6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08E526D3-65E2-5006-C064-4511CB6ED9BF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A9304E01-55C6-940C-A97B-068E4352F929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63D51E31-8AB4-9146-CA78-F5DA5C0EC404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958E94FF-4656-9940-D56F-7CE7E2E92313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EDC84AE6-1D5B-F436-3203-74DEFCF086FF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0DE6B1D8-FDA6-5401-15A3-A11A76259357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E1201A95-E4B7-FBDC-DEB3-FD4FDBCE270A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B7A611EB-BF7A-73FF-0295-9B632D3C6309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393F0DB9-9F80-02F8-7D77-3EF3832579F1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6319A806-549E-C1D9-1757-06A8DE8805A6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0324CDB4-546F-4B79-144B-1DF8E00D248C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EB08E198-E566-586D-085B-F5CDF3D69F2A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oofdst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8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850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1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2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3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4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5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6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7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859" name="Rechthoek 7"/>
          <p:cNvSpPr/>
          <p:nvPr/>
        </p:nvSpPr>
        <p:spPr>
          <a:xfrm>
            <a:off x="-12033" y="0"/>
            <a:ext cx="12192001" cy="537138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0" name="Tijdelijke aanduiding voor afbeelding 8"/>
          <p:cNvSpPr>
            <a:spLocks noGrp="1"/>
          </p:cNvSpPr>
          <p:nvPr>
            <p:ph type="pic" idx="21"/>
          </p:nvPr>
        </p:nvSpPr>
        <p:spPr>
          <a:xfrm>
            <a:off x="-600" y="716"/>
            <a:ext cx="12193200" cy="537138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861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Hoofdstuk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92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702625" y="2770414"/>
            <a:ext cx="6786751" cy="2987465"/>
          </a:xfrm>
          <a:prstGeom prst="rect">
            <a:avLst/>
          </a:prstGeo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  <a:defRPr sz="100">
                <a:solidFill>
                  <a:schemeClr val="accent1"/>
                </a:solidFill>
              </a:defRPr>
            </a:lvl1pPr>
            <a:lvl2pPr marL="280689" indent="-17164">
              <a:buClrTx/>
              <a:defRPr sz="100">
                <a:solidFill>
                  <a:schemeClr val="accent1"/>
                </a:solidFill>
              </a:defRPr>
            </a:lvl2pPr>
            <a:lvl3pPr>
              <a:buClrTx/>
              <a:buFontTx/>
              <a:defRPr sz="100">
                <a:solidFill>
                  <a:schemeClr val="accent1"/>
                </a:solidFill>
              </a:defRPr>
            </a:lvl3pPr>
            <a:lvl4pPr>
              <a:buClrTx/>
              <a:buFontTx/>
              <a:defRPr sz="100">
                <a:solidFill>
                  <a:schemeClr val="accent1"/>
                </a:solidFill>
              </a:defRPr>
            </a:lvl4pPr>
            <a:lvl5pPr marL="16470" indent="-16470">
              <a:buClrTx/>
              <a:buFontTx/>
              <a:defRPr sz="1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927" name="Tijdelijke aanduiding voor tekst 78"/>
          <p:cNvSpPr>
            <a:spLocks noGrp="1"/>
          </p:cNvSpPr>
          <p:nvPr>
            <p:ph type="body" sz="half" idx="22" hasCustomPrompt="1"/>
          </p:nvPr>
        </p:nvSpPr>
        <p:spPr>
          <a:xfrm>
            <a:off x="2702627" y="2770414"/>
            <a:ext cx="6514419" cy="2987463"/>
          </a:xfrm>
          <a:prstGeom prst="rect">
            <a:avLst/>
          </a:prstGeo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</a:lstStyle>
          <a:p>
            <a:r>
              <a:rPr dirty="0"/>
              <a:t>  </a:t>
            </a:r>
          </a:p>
        </p:txBody>
      </p:sp>
      <p:sp>
        <p:nvSpPr>
          <p:cNvPr id="1928" name="Tijdelijke aanduiding voor verticale tekst 2"/>
          <p:cNvSpPr>
            <a:spLocks noGrp="1"/>
          </p:cNvSpPr>
          <p:nvPr>
            <p:ph type="body" sz="quarter" idx="23"/>
          </p:nvPr>
        </p:nvSpPr>
        <p:spPr>
          <a:xfrm>
            <a:off x="3086309" y="3917564"/>
            <a:ext cx="6019384" cy="110140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ClrTx/>
              <a:buSzTx/>
              <a:buNone/>
              <a:defRPr sz="3400">
                <a:solidFill>
                  <a:srgbClr val="FFFFFF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9" name="Tijdelijke aanduiding voor verticale tekst 2"/>
          <p:cNvSpPr>
            <a:spLocks noGrp="1"/>
          </p:cNvSpPr>
          <p:nvPr>
            <p:ph type="body" sz="quarter" idx="24"/>
          </p:nvPr>
        </p:nvSpPr>
        <p:spPr>
          <a:xfrm>
            <a:off x="5661995" y="3100404"/>
            <a:ext cx="868008" cy="7194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 defTabSz="618458">
              <a:spcBef>
                <a:spcPts val="1000"/>
              </a:spcBef>
              <a:buClrTx/>
              <a:buSzTx/>
              <a:buNone/>
              <a:defRPr sz="4300">
                <a:solidFill>
                  <a:srgbClr val="FFFFFF"/>
                </a:solidFill>
                <a:latin typeface="Roboto Slab Bold"/>
                <a:ea typeface="Roboto Slab Bold"/>
                <a:cs typeface="Roboto Slab Bold"/>
                <a:sym typeface="Roboto Slab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0" name="Tijdelijke aanduiding voor verticale tekst 2"/>
          <p:cNvSpPr>
            <a:spLocks noGrp="1"/>
          </p:cNvSpPr>
          <p:nvPr>
            <p:ph type="body" sz="quarter" idx="25" hasCustomPrompt="1"/>
          </p:nvPr>
        </p:nvSpPr>
        <p:spPr>
          <a:xfrm>
            <a:off x="3088948" y="5168239"/>
            <a:ext cx="6014106" cy="280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ClrTx/>
              <a:buSzTx/>
              <a:buNone/>
              <a:defRPr b="1">
                <a:solidFill>
                  <a:srgbClr val="FFFFFF"/>
                </a:solidFill>
              </a:defRPr>
            </a:lvl1pPr>
          </a:lstStyle>
          <a:p>
            <a:r>
              <a:t>Ruimte voor een subtitel</a:t>
            </a:r>
          </a:p>
        </p:txBody>
      </p:sp>
      <p:sp>
        <p:nvSpPr>
          <p:cNvPr id="1931" name="Tijdelijke aanduiding voor tekst 17"/>
          <p:cNvSpPr>
            <a:spLocks noGrp="1"/>
          </p:cNvSpPr>
          <p:nvPr>
            <p:ph type="body" sz="quarter" idx="26" hasCustomPrompt="1"/>
          </p:nvPr>
        </p:nvSpPr>
        <p:spPr>
          <a:xfrm>
            <a:off x="5700000" y="3894066"/>
            <a:ext cx="792001" cy="7201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>
            <a:lvl1pPr marL="0" indent="0" defTabSz="287655">
              <a:spcBef>
                <a:spcPts val="400"/>
              </a:spcBef>
              <a:buClrTx/>
              <a:buSzTx/>
              <a:buNone/>
              <a:defRPr sz="640"/>
            </a:lvl1pPr>
          </a:lstStyle>
          <a:p>
            <a:r>
              <a:t>  </a:t>
            </a:r>
          </a:p>
        </p:txBody>
      </p:sp>
      <p:sp>
        <p:nvSpPr>
          <p:cNvPr id="19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AF3E47-73F7-5B25-D352-DB622C6FC610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67670B60-DD65-DEA5-78BA-A45B35BB21A1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A18AC1D1-2CD4-06AF-1A6C-D734E9060BBF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82D24457-E097-4BF3-50BE-ECAE603DB570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44203FC0-D8F8-4CCA-5CF3-F7DF65BCB566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204B3C17-03A6-CD43-E3C3-1A161304B29F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630E8D52-81BC-6427-A63A-FA21D7F6C037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4F7FA2A5-5185-4945-62F3-53AADEAFFF27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A990AA37-2F5C-156A-6FE0-36224EF3C0ED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76176234-DB37-B4B3-6B0D-06483C3E2B06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35C66F1B-1868-FD99-461B-1150ADBA319D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B987DB37-3B2B-8A7F-305B-95CBDD3E4CCD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E513515B-8030-3CFF-4038-8B4A5FBFD5B9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4A558F81-ADE3-6D07-7A58-1FF246586CD1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1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973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4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5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6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7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8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9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0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82" name="Rechthoek 1"/>
          <p:cNvSpPr/>
          <p:nvPr/>
        </p:nvSpPr>
        <p:spPr>
          <a:xfrm>
            <a:off x="-1" y="0"/>
            <a:ext cx="12193769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8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-12700" y="0"/>
            <a:ext cx="12204700" cy="6858000"/>
          </a:xfrm>
          <a:prstGeom prst="rect">
            <a:avLst/>
          </a:prstGeom>
          <a:solidFill>
            <a:srgbClr val="61A4B4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84" name="Tijdelijke aanduiding voor media 28"/>
          <p:cNvSpPr>
            <a:spLocks noGrp="1"/>
          </p:cNvSpPr>
          <p:nvPr>
            <p:ph type="media" idx="21"/>
          </p:nvPr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91439" tIns="45719" rIns="91439" bIns="45719"/>
          <a:lstStyle/>
          <a:p>
            <a:r>
              <a:rPr lang="en-US"/>
              <a:t>Click icon to add media</a:t>
            </a:r>
            <a:endParaRPr/>
          </a:p>
        </p:txBody>
      </p:sp>
      <p:sp>
        <p:nvSpPr>
          <p:cNvPr id="19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1986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>
                <a:solidFill>
                  <a:schemeClr val="tx1"/>
                </a:solidFill>
              </a:rPr>
              <a:t>Video</a:t>
            </a:r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7965BA85-66F7-EE4A-A3DE-81A8E896E9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450" y="5847858"/>
            <a:ext cx="1460500" cy="698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2DADFFE-DA6C-18FB-2D9C-95DF15B19813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FC8CE669-E413-51A1-C781-3B528E63F9C6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219166BB-C4A9-A8B2-476C-2EC97C57DEA8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8BCEE593-5BEE-A98B-945B-E720E8DB300A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2B66399A-BB49-64BC-7B7C-31A26247DE5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6DEE7F9C-8B32-E227-8DBB-99CF14270B1D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0CA0AE0A-1CC6-CEF5-B515-4660C848D829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D826C406-34FA-CC54-9D69-B73E3DFE90E3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7A65FC93-6144-95BC-C5CB-0CE35063FFB1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EC3F46F7-BFC2-369F-329D-B7FEB077F351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AF1EDEB2-F984-5C4A-6438-CE67D3D51ED1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2C2F4979-1ECA-189F-662C-9E71043D9FEF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AB6D87C0-92DF-1806-6DBC-B33D142EFEC3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480B77C3-DD7E-B209-09C3-14827ABC6D04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kst en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08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98" name="Rechthoek 350"/>
          <p:cNvSpPr/>
          <p:nvPr/>
        </p:nvSpPr>
        <p:spPr>
          <a:xfrm>
            <a:off x="-12032" y="0"/>
            <a:ext cx="4467918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9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Grafiek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66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3147786" cy="490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Plaats hier je titel</a:t>
            </a:r>
          </a:p>
        </p:txBody>
      </p:sp>
      <p:sp>
        <p:nvSpPr>
          <p:cNvPr id="216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1591900"/>
            <a:ext cx="3147786" cy="43564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Klik hier om een bullet te plaatsen.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1A06D27-3D8D-4043-8052-2A090E1BAB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88CDF8C-9E1E-2613-FA57-210E93BC15DE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9A4E74BD-FD3B-CE9B-FAA4-10D3EA8E7C3C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A5F4C627-9675-F745-721C-F2231C1592E7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7" name="Rechthoek 6">
                <a:extLst>
                  <a:ext uri="{FF2B5EF4-FFF2-40B4-BE49-F238E27FC236}">
                    <a16:creationId xmlns:a16="http://schemas.microsoft.com/office/drawing/2014/main" id="{C0FA31A5-F023-86D7-90A3-05C7A9304F2A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29">
                <a:extLst>
                  <a:ext uri="{FF2B5EF4-FFF2-40B4-BE49-F238E27FC236}">
                    <a16:creationId xmlns:a16="http://schemas.microsoft.com/office/drawing/2014/main" id="{1896FDF5-4FE2-097A-EA45-346AFCC92EE0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0">
                <a:extLst>
                  <a:ext uri="{FF2B5EF4-FFF2-40B4-BE49-F238E27FC236}">
                    <a16:creationId xmlns:a16="http://schemas.microsoft.com/office/drawing/2014/main" id="{69E74CB0-FDF0-FFF9-E970-4087BE109FF5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1">
                <a:extLst>
                  <a:ext uri="{FF2B5EF4-FFF2-40B4-BE49-F238E27FC236}">
                    <a16:creationId xmlns:a16="http://schemas.microsoft.com/office/drawing/2014/main" id="{72E030DB-1C1A-7371-40F0-7B870C147C2A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2">
                <a:extLst>
                  <a:ext uri="{FF2B5EF4-FFF2-40B4-BE49-F238E27FC236}">
                    <a16:creationId xmlns:a16="http://schemas.microsoft.com/office/drawing/2014/main" id="{4BE7FF1D-2FCD-B412-2EF0-9F2D97B515FA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3">
                <a:extLst>
                  <a:ext uri="{FF2B5EF4-FFF2-40B4-BE49-F238E27FC236}">
                    <a16:creationId xmlns:a16="http://schemas.microsoft.com/office/drawing/2014/main" id="{DCBB2921-0475-4EB7-F492-D6C16EE48DAB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4">
                <a:extLst>
                  <a:ext uri="{FF2B5EF4-FFF2-40B4-BE49-F238E27FC236}">
                    <a16:creationId xmlns:a16="http://schemas.microsoft.com/office/drawing/2014/main" id="{4560F52F-6DCD-F30A-2633-6DEAEE402CA2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7">
                <a:extLst>
                  <a:ext uri="{FF2B5EF4-FFF2-40B4-BE49-F238E27FC236}">
                    <a16:creationId xmlns:a16="http://schemas.microsoft.com/office/drawing/2014/main" id="{46AAB773-FD35-FE6F-1469-2F3FEB7729B6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8">
                <a:extLst>
                  <a:ext uri="{FF2B5EF4-FFF2-40B4-BE49-F238E27FC236}">
                    <a16:creationId xmlns:a16="http://schemas.microsoft.com/office/drawing/2014/main" id="{9E37EADB-6829-358A-882C-57981AC767E0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Rechthoek 39">
                <a:extLst>
                  <a:ext uri="{FF2B5EF4-FFF2-40B4-BE49-F238E27FC236}">
                    <a16:creationId xmlns:a16="http://schemas.microsoft.com/office/drawing/2014/main" id="{C454A8F6-CF4A-F405-DA4B-06EBCD5D1E76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8A53B0DE-4855-B4B0-14A2-EE68ED1A71CC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1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323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4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5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6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7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8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9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0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32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95000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23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2334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Grafiek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AA2EE5-E6D8-C62B-5922-78285D0F3FC3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46B8D1C3-777E-E4B4-AB3D-6D6D0D254C18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12DA1721-11DB-8AB9-C9A8-A7664754A498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141CCEF9-AEAF-0D17-A074-3A5721BDE39E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B557E36F-5486-C51F-B827-14A3A1380AC2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27CDC70D-7154-7DB9-3EEC-4552237431F7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448E6491-AE3E-B700-7532-32696076FF35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5FE09347-E724-C72E-6AB0-885EE2F08011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6597FFEB-712C-B172-8DC2-E0E4868221A4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47FC57B1-93E9-8294-B374-F452CF8F9B5E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ABA2A251-3279-B8A5-34C6-CB37DC4F3C0F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355E1963-D7FC-F7E7-8943-712871EBB95A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770E9336-91BC-353F-5724-26425F1424B7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1D792513-A1F3-A9BE-ECE0-CC8E98E2A30A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kst en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44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50" name="Rechthoek 290"/>
          <p:cNvSpPr/>
          <p:nvPr/>
        </p:nvSpPr>
        <p:spPr>
          <a:xfrm>
            <a:off x="-12032" y="0"/>
            <a:ext cx="4467918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2452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Tabel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485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3147786" cy="490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Plaats hier je titel</a:t>
            </a:r>
          </a:p>
        </p:txBody>
      </p:sp>
      <p:sp>
        <p:nvSpPr>
          <p:cNvPr id="248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1591900"/>
            <a:ext cx="3147786" cy="43564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</a:lstStyle>
          <a:p>
            <a:r>
              <a:t>Klik hier om een bullet te plaatsen.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97" name="Graphic 196">
            <a:extLst>
              <a:ext uri="{FF2B5EF4-FFF2-40B4-BE49-F238E27FC236}">
                <a16:creationId xmlns:a16="http://schemas.microsoft.com/office/drawing/2014/main" id="{626F2F90-4D26-8C4B-A3B7-8C399CF807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B8F80E0-7B2B-5720-2AF5-E83895D7AF4C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EA07EDA3-0305-32A4-F63B-AAA822B012CF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43BF0E8F-427F-E251-4D0F-CE83D4428781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A3A7D608-4195-3999-543A-27E66CED46F6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2B2090F0-96AB-2D51-DB9F-3812FAD4F60B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5E9AEDF3-A2AD-05EF-530B-40FF364E0C14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4F06656C-7989-9D81-B2A7-9B9C41519485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62F9B97A-E259-AA04-4C23-1F6723D685B6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BC38E91E-E033-1ECA-D201-49575122CCCB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2CD435CE-1275-3E85-2230-387AD3DED3B1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EF42FC22-A534-5854-6773-A0F442D6CD96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0F37758D-CD47-4E18-6EBD-40FCFD7FF5AB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3AB6E8B7-038D-9FEE-E219-E017A799C6A0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883D9FD6-121A-00B4-1F96-833746E145A3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64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650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26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2652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Tabel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7A54EC-90DC-626F-A753-DC9D0FF7EE6B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1F332C38-2BB4-D13B-E708-2E9A4CE7EB7B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EFE2E1EE-1475-DA06-5303-85A9087C371E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6D91CB2E-36C1-44E2-5C29-E116A2A06CEB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3A91BD63-5BEF-02FD-DFF7-206D413FF1F8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C65D3E10-D2E4-8055-9F7D-7933D9455A78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B53F002B-CBC8-87C7-DB92-C5A1B4B5E686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52D302A6-5240-793B-C158-9A67D51A9BEC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18E028C0-CDA2-4883-6B87-AE4B33193CFE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0F23C5F9-D801-830F-3A8F-712E33A192A7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B665CA8C-FB98-1CA3-DD1D-D484393A7F74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A8501BCB-332A-135B-02C5-51BD7599BF1E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045C26E1-6FC8-0E45-A305-0A32020284A2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D8DADFB9-0DE7-8A2F-D476-10E1CA4799D9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EC091C66-A822-464B-80B7-A8CF7835BC01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153413" y="3879852"/>
            <a:ext cx="9358256" cy="1621063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40" name="Ondertitel 2">
            <a:extLst>
              <a:ext uri="{FF2B5EF4-FFF2-40B4-BE49-F238E27FC236}">
                <a16:creationId xmlns:a16="http://schemas.microsoft.com/office/drawing/2014/main" id="{DCA2E186-C179-48A4-9379-03A230273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466" y="5664394"/>
            <a:ext cx="3729203" cy="248472"/>
          </a:xfrm>
        </p:spPr>
        <p:txBody>
          <a:bodyPr anchor="ctr"/>
          <a:lstStyle>
            <a:lvl1pPr marL="0" indent="0" algn="r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grpSp>
        <p:nvGrpSpPr>
          <p:cNvPr id="71" name="Groep 70">
            <a:extLst>
              <a:ext uri="{FF2B5EF4-FFF2-40B4-BE49-F238E27FC236}">
                <a16:creationId xmlns:a16="http://schemas.microsoft.com/office/drawing/2014/main" id="{5BA6ADDA-A3D9-4F53-A15C-EF832D58A10A}"/>
              </a:ext>
            </a:extLst>
          </p:cNvPr>
          <p:cNvGrpSpPr/>
          <p:nvPr userDrawn="1"/>
        </p:nvGrpSpPr>
        <p:grpSpPr>
          <a:xfrm>
            <a:off x="-7461" y="-1785440"/>
            <a:ext cx="2591201" cy="1583828"/>
            <a:chOff x="-7461" y="-3153547"/>
            <a:chExt cx="2591201" cy="1583828"/>
          </a:xfrm>
        </p:grpSpPr>
        <p:sp>
          <p:nvSpPr>
            <p:cNvPr id="72" name="Rechthoek 71">
              <a:extLst>
                <a:ext uri="{FF2B5EF4-FFF2-40B4-BE49-F238E27FC236}">
                  <a16:creationId xmlns:a16="http://schemas.microsoft.com/office/drawing/2014/main" id="{70CDFA3A-CBF0-451D-856A-4820DC88F6AA}"/>
                </a:ext>
              </a:extLst>
            </p:cNvPr>
            <p:cNvSpPr/>
            <p:nvPr userDrawn="1"/>
          </p:nvSpPr>
          <p:spPr>
            <a:xfrm>
              <a:off x="-7461" y="-3153547"/>
              <a:ext cx="2591201" cy="1583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400" b="1" cap="all" baseline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" name="Rechthoek 72">
              <a:extLst>
                <a:ext uri="{FF2B5EF4-FFF2-40B4-BE49-F238E27FC236}">
                  <a16:creationId xmlns:a16="http://schemas.microsoft.com/office/drawing/2014/main" id="{0F2CA7F3-0C71-4B73-955D-8C282A15765C}"/>
                </a:ext>
              </a:extLst>
            </p:cNvPr>
            <p:cNvSpPr/>
            <p:nvPr userDrawn="1"/>
          </p:nvSpPr>
          <p:spPr>
            <a:xfrm>
              <a:off x="90810" y="-3050990"/>
              <a:ext cx="2412000" cy="252000"/>
            </a:xfrm>
            <a:prstGeom prst="rect">
              <a:avLst/>
            </a:prstGeom>
            <a:solidFill>
              <a:srgbClr val="211F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108000" rIns="0" bIns="108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400" b="1" cap="all" baseline="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Kleuren aanpassen (vlam)</a:t>
              </a:r>
            </a:p>
          </p:txBody>
        </p:sp>
        <p:sp>
          <p:nvSpPr>
            <p:cNvPr id="74" name="Ovaal 73">
              <a:extLst>
                <a:ext uri="{FF2B5EF4-FFF2-40B4-BE49-F238E27FC236}">
                  <a16:creationId xmlns:a16="http://schemas.microsoft.com/office/drawing/2014/main" id="{44DA4C16-C8D1-41C4-83FD-C40B0D779596}"/>
                </a:ext>
              </a:extLst>
            </p:cNvPr>
            <p:cNvSpPr/>
            <p:nvPr userDrawn="1"/>
          </p:nvSpPr>
          <p:spPr>
            <a:xfrm>
              <a:off x="90809" y="-2650284"/>
              <a:ext cx="260914" cy="259683"/>
            </a:xfrm>
            <a:prstGeom prst="ellipse">
              <a:avLst/>
            </a:prstGeom>
            <a:solidFill>
              <a:srgbClr val="211F2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5" name="Rechthoek 74">
              <a:extLst>
                <a:ext uri="{FF2B5EF4-FFF2-40B4-BE49-F238E27FC236}">
                  <a16:creationId xmlns:a16="http://schemas.microsoft.com/office/drawing/2014/main" id="{DE7F7FF9-5EF0-491D-BD4C-1E24A4181072}"/>
                </a:ext>
              </a:extLst>
            </p:cNvPr>
            <p:cNvSpPr/>
            <p:nvPr userDrawn="1"/>
          </p:nvSpPr>
          <p:spPr>
            <a:xfrm>
              <a:off x="456491" y="-2650284"/>
              <a:ext cx="2067634" cy="36093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Selecteer de vlam. Klik </a:t>
              </a:r>
              <a:r>
                <a:rPr kumimoji="0" lang="nl-NL" sz="11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rechter-muisknop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en kies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‘Opvulling’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. </a:t>
              </a:r>
            </a:p>
          </p:txBody>
        </p: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343F3D1A-8BC5-42E7-8D9D-5C8679D78453}"/>
                </a:ext>
              </a:extLst>
            </p:cNvPr>
            <p:cNvSpPr/>
            <p:nvPr userDrawn="1"/>
          </p:nvSpPr>
          <p:spPr>
            <a:xfrm>
              <a:off x="90809" y="-2213959"/>
              <a:ext cx="260914" cy="259683"/>
            </a:xfrm>
            <a:prstGeom prst="ellipse">
              <a:avLst/>
            </a:prstGeom>
            <a:solidFill>
              <a:srgbClr val="211F2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77" name="Rechthoek 76">
              <a:extLst>
                <a:ext uri="{FF2B5EF4-FFF2-40B4-BE49-F238E27FC236}">
                  <a16:creationId xmlns:a16="http://schemas.microsoft.com/office/drawing/2014/main" id="{FD1FC273-C632-4732-A84A-5B6C6EC08D44}"/>
                </a:ext>
              </a:extLst>
            </p:cNvPr>
            <p:cNvSpPr/>
            <p:nvPr userDrawn="1"/>
          </p:nvSpPr>
          <p:spPr>
            <a:xfrm>
              <a:off x="456491" y="-2213958"/>
              <a:ext cx="2067634" cy="58642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Kies een van de themakleuren of klik op </a:t>
              </a:r>
              <a:r>
                <a:rPr kumimoji="0" lang="nl-NL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‘Pipet’</a:t>
              </a: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211F26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en kies een van de kleuren die hiernaast staan. </a:t>
              </a:r>
              <a:endPara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rgbClr val="211F2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sp>
        <p:nvSpPr>
          <p:cNvPr id="50" name="Tijdelijke aanduiding voor tekst 49">
            <a:extLst>
              <a:ext uri="{FF2B5EF4-FFF2-40B4-BE49-F238E27FC236}">
                <a16:creationId xmlns:a16="http://schemas.microsoft.com/office/drawing/2014/main" id="{2ECA0797-017C-7F4F-85C9-1B518C2D7E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10751" y="0"/>
            <a:ext cx="12202751" cy="6858000"/>
          </a:xfrm>
          <a:custGeom>
            <a:avLst/>
            <a:gdLst>
              <a:gd name="connsiteX0" fmla="*/ 9196825 w 12202751"/>
              <a:gd name="connsiteY0" fmla="*/ 6253791 h 6858000"/>
              <a:gd name="connsiteX1" fmla="*/ 9228283 w 12202751"/>
              <a:gd name="connsiteY1" fmla="*/ 6260764 h 6858000"/>
              <a:gd name="connsiteX2" fmla="*/ 9319129 w 12202751"/>
              <a:gd name="connsiteY2" fmla="*/ 6797771 h 6858000"/>
              <a:gd name="connsiteX3" fmla="*/ 9315062 w 12202751"/>
              <a:gd name="connsiteY3" fmla="*/ 6858000 h 6858000"/>
              <a:gd name="connsiteX4" fmla="*/ 8712780 w 12202751"/>
              <a:gd name="connsiteY4" fmla="*/ 6858000 h 6858000"/>
              <a:gd name="connsiteX5" fmla="*/ 8752852 w 12202751"/>
              <a:gd name="connsiteY5" fmla="*/ 6786092 h 6858000"/>
              <a:gd name="connsiteX6" fmla="*/ 9165949 w 12202751"/>
              <a:gd name="connsiteY6" fmla="*/ 6254507 h 6858000"/>
              <a:gd name="connsiteX7" fmla="*/ 9196825 w 12202751"/>
              <a:gd name="connsiteY7" fmla="*/ 6253791 h 6858000"/>
              <a:gd name="connsiteX8" fmla="*/ 6322661 w 12202751"/>
              <a:gd name="connsiteY8" fmla="*/ 860036 h 6858000"/>
              <a:gd name="connsiteX9" fmla="*/ 6406295 w 12202751"/>
              <a:gd name="connsiteY9" fmla="*/ 923793 h 6858000"/>
              <a:gd name="connsiteX10" fmla="*/ 6343263 w 12202751"/>
              <a:gd name="connsiteY10" fmla="*/ 1578190 h 6858000"/>
              <a:gd name="connsiteX11" fmla="*/ 3612233 w 12202751"/>
              <a:gd name="connsiteY11" fmla="*/ 6735009 h 6858000"/>
              <a:gd name="connsiteX12" fmla="*/ 3592717 w 12202751"/>
              <a:gd name="connsiteY12" fmla="*/ 6858000 h 6858000"/>
              <a:gd name="connsiteX13" fmla="*/ 0 w 12202751"/>
              <a:gd name="connsiteY13" fmla="*/ 6858000 h 6858000"/>
              <a:gd name="connsiteX14" fmla="*/ 0 w 12202751"/>
              <a:gd name="connsiteY14" fmla="*/ 6632489 h 6858000"/>
              <a:gd name="connsiteX15" fmla="*/ 339610 w 12202751"/>
              <a:gd name="connsiteY15" fmla="*/ 6322172 h 6858000"/>
              <a:gd name="connsiteX16" fmla="*/ 5674132 w 12202751"/>
              <a:gd name="connsiteY16" fmla="*/ 1607274 h 6858000"/>
              <a:gd name="connsiteX17" fmla="*/ 6322661 w 12202751"/>
              <a:gd name="connsiteY17" fmla="*/ 860036 h 6858000"/>
              <a:gd name="connsiteX18" fmla="*/ 11650950 w 12202751"/>
              <a:gd name="connsiteY18" fmla="*/ 0 h 6858000"/>
              <a:gd name="connsiteX19" fmla="*/ 12202751 w 12202751"/>
              <a:gd name="connsiteY19" fmla="*/ 0 h 6858000"/>
              <a:gd name="connsiteX20" fmla="*/ 12202751 w 12202751"/>
              <a:gd name="connsiteY20" fmla="*/ 4442690 h 6858000"/>
              <a:gd name="connsiteX21" fmla="*/ 12090669 w 12202751"/>
              <a:gd name="connsiteY21" fmla="*/ 4422014 h 6858000"/>
              <a:gd name="connsiteX22" fmla="*/ 10571396 w 12202751"/>
              <a:gd name="connsiteY22" fmla="*/ 2213198 h 6858000"/>
              <a:gd name="connsiteX23" fmla="*/ 11525799 w 12202751"/>
              <a:gd name="connsiteY23" fmla="*/ 135882 h 6858000"/>
              <a:gd name="connsiteX24" fmla="*/ 0 w 12202751"/>
              <a:gd name="connsiteY24" fmla="*/ 0 h 6858000"/>
              <a:gd name="connsiteX25" fmla="*/ 2054194 w 12202751"/>
              <a:gd name="connsiteY25" fmla="*/ 0 h 6858000"/>
              <a:gd name="connsiteX26" fmla="*/ 1941123 w 12202751"/>
              <a:gd name="connsiteY26" fmla="*/ 75811 h 6858000"/>
              <a:gd name="connsiteX27" fmla="*/ 206525 w 12202751"/>
              <a:gd name="connsiteY27" fmla="*/ 1437904 h 6858000"/>
              <a:gd name="connsiteX28" fmla="*/ 0 w 12202751"/>
              <a:gd name="connsiteY28" fmla="*/ 16323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202751" h="6858000">
                <a:moveTo>
                  <a:pt x="9196825" y="6253791"/>
                </a:moveTo>
                <a:cubicBezTo>
                  <a:pt x="9207202" y="6254820"/>
                  <a:pt x="9217676" y="6257130"/>
                  <a:pt x="9228283" y="6260764"/>
                </a:cubicBezTo>
                <a:cubicBezTo>
                  <a:pt x="9307834" y="6289395"/>
                  <a:pt x="9333091" y="6516346"/>
                  <a:pt x="9319129" y="6797771"/>
                </a:cubicBezTo>
                <a:lnTo>
                  <a:pt x="9315062" y="6858000"/>
                </a:lnTo>
                <a:lnTo>
                  <a:pt x="8712780" y="6858000"/>
                </a:lnTo>
                <a:lnTo>
                  <a:pt x="8752852" y="6786092"/>
                </a:lnTo>
                <a:cubicBezTo>
                  <a:pt x="8924836" y="6476801"/>
                  <a:pt x="9040774" y="6272774"/>
                  <a:pt x="9165949" y="6254507"/>
                </a:cubicBezTo>
                <a:cubicBezTo>
                  <a:pt x="9176167" y="6253017"/>
                  <a:pt x="9186447" y="6252763"/>
                  <a:pt x="9196825" y="6253791"/>
                </a:cubicBezTo>
                <a:close/>
                <a:moveTo>
                  <a:pt x="6322661" y="860036"/>
                </a:moveTo>
                <a:cubicBezTo>
                  <a:pt x="6359190" y="857387"/>
                  <a:pt x="6388114" y="876530"/>
                  <a:pt x="6406295" y="923793"/>
                </a:cubicBezTo>
                <a:cubicBezTo>
                  <a:pt x="6454783" y="1049825"/>
                  <a:pt x="6420842" y="1229178"/>
                  <a:pt x="6343263" y="1578190"/>
                </a:cubicBezTo>
                <a:cubicBezTo>
                  <a:pt x="5856638" y="3709453"/>
                  <a:pt x="3958041" y="5234882"/>
                  <a:pt x="3612233" y="6735009"/>
                </a:cubicBezTo>
                <a:lnTo>
                  <a:pt x="3592717" y="6858000"/>
                </a:lnTo>
                <a:lnTo>
                  <a:pt x="0" y="6858000"/>
                </a:lnTo>
                <a:lnTo>
                  <a:pt x="0" y="6632489"/>
                </a:lnTo>
                <a:lnTo>
                  <a:pt x="339610" y="6322172"/>
                </a:lnTo>
                <a:cubicBezTo>
                  <a:pt x="2196386" y="4691797"/>
                  <a:pt x="4577580" y="3447091"/>
                  <a:pt x="5674132" y="1607274"/>
                </a:cubicBezTo>
                <a:cubicBezTo>
                  <a:pt x="5863233" y="1292194"/>
                  <a:pt x="6164370" y="871513"/>
                  <a:pt x="6322661" y="860036"/>
                </a:cubicBezTo>
                <a:close/>
                <a:moveTo>
                  <a:pt x="11650950" y="0"/>
                </a:moveTo>
                <a:lnTo>
                  <a:pt x="12202751" y="0"/>
                </a:lnTo>
                <a:lnTo>
                  <a:pt x="12202751" y="4442690"/>
                </a:lnTo>
                <a:lnTo>
                  <a:pt x="12090669" y="4422014"/>
                </a:lnTo>
                <a:cubicBezTo>
                  <a:pt x="11211465" y="4223417"/>
                  <a:pt x="10568413" y="3552240"/>
                  <a:pt x="10571396" y="2213198"/>
                </a:cubicBezTo>
                <a:cubicBezTo>
                  <a:pt x="10572439" y="1498198"/>
                  <a:pt x="10939503" y="807920"/>
                  <a:pt x="11525799" y="135882"/>
                </a:cubicBezTo>
                <a:close/>
                <a:moveTo>
                  <a:pt x="0" y="0"/>
                </a:moveTo>
                <a:lnTo>
                  <a:pt x="2054194" y="0"/>
                </a:lnTo>
                <a:lnTo>
                  <a:pt x="1941123" y="75811"/>
                </a:lnTo>
                <a:cubicBezTo>
                  <a:pt x="1355823" y="476321"/>
                  <a:pt x="767225" y="928929"/>
                  <a:pt x="206525" y="1437904"/>
                </a:cubicBezTo>
                <a:lnTo>
                  <a:pt x="0" y="1632346"/>
                </a:lnTo>
                <a:close/>
              </a:path>
            </a:pathLst>
          </a:custGeom>
          <a:solidFill>
            <a:srgbClr val="009B77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 dirty="0"/>
              <a:t>  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265046F8-6E49-F84F-8653-D5C1E78CC6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771195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ks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 21">
            <a:extLst>
              <a:ext uri="{FF2B5EF4-FFF2-40B4-BE49-F238E27FC236}">
                <a16:creationId xmlns:a16="http://schemas.microsoft.com/office/drawing/2014/main" id="{E493D16D-3009-48A7-8CAE-D76DFD02422C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4" name="Tijdelijke aanduiding voor tekst 183">
            <a:extLst>
              <a:ext uri="{FF2B5EF4-FFF2-40B4-BE49-F238E27FC236}">
                <a16:creationId xmlns:a16="http://schemas.microsoft.com/office/drawing/2014/main" id="{53F1B21A-CF3B-6441-A870-5260B91550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" y="-11608"/>
            <a:ext cx="12191998" cy="6869608"/>
          </a:xfrm>
          <a:custGeom>
            <a:avLst/>
            <a:gdLst>
              <a:gd name="connsiteX0" fmla="*/ 3185333 w 12191998"/>
              <a:gd name="connsiteY0" fmla="*/ 0 h 6869608"/>
              <a:gd name="connsiteX1" fmla="*/ 8925946 w 12191998"/>
              <a:gd name="connsiteY1" fmla="*/ 0 h 6869608"/>
              <a:gd name="connsiteX2" fmla="*/ 8948177 w 12191998"/>
              <a:gd name="connsiteY2" fmla="*/ 48565 h 6869608"/>
              <a:gd name="connsiteX3" fmla="*/ 11992586 w 12191998"/>
              <a:gd name="connsiteY3" fmla="*/ 1044578 h 6869608"/>
              <a:gd name="connsiteX4" fmla="*/ 12191998 w 12191998"/>
              <a:gd name="connsiteY4" fmla="*/ 989575 h 6869608"/>
              <a:gd name="connsiteX5" fmla="*/ 12191998 w 12191998"/>
              <a:gd name="connsiteY5" fmla="*/ 6196705 h 6869608"/>
              <a:gd name="connsiteX6" fmla="*/ 11851510 w 12191998"/>
              <a:gd name="connsiteY6" fmla="*/ 6626723 h 6869608"/>
              <a:gd name="connsiteX7" fmla="*/ 11646947 w 12191998"/>
              <a:gd name="connsiteY7" fmla="*/ 6869608 h 6869608"/>
              <a:gd name="connsiteX8" fmla="*/ 6613960 w 12191998"/>
              <a:gd name="connsiteY8" fmla="*/ 6869608 h 6869608"/>
              <a:gd name="connsiteX9" fmla="*/ 6636609 w 12191998"/>
              <a:gd name="connsiteY9" fmla="*/ 6805697 h 6869608"/>
              <a:gd name="connsiteX10" fmla="*/ 7241039 w 12191998"/>
              <a:gd name="connsiteY10" fmla="*/ 4210206 h 6869608"/>
              <a:gd name="connsiteX11" fmla="*/ 7198578 w 12191998"/>
              <a:gd name="connsiteY11" fmla="*/ 3111481 h 6869608"/>
              <a:gd name="connsiteX12" fmla="*/ 6593496 w 12191998"/>
              <a:gd name="connsiteY12" fmla="*/ 3838657 h 6869608"/>
              <a:gd name="connsiteX13" fmla="*/ 1147743 w 12191998"/>
              <a:gd name="connsiteY13" fmla="*/ 4894917 h 6869608"/>
              <a:gd name="connsiteX14" fmla="*/ 3182435 w 12191998"/>
              <a:gd name="connsiteY14" fmla="*/ 5149 h 6869608"/>
              <a:gd name="connsiteX15" fmla="*/ 0 w 12191998"/>
              <a:gd name="connsiteY15" fmla="*/ 0 h 6869608"/>
              <a:gd name="connsiteX16" fmla="*/ 1541390 w 12191998"/>
              <a:gd name="connsiteY16" fmla="*/ 0 h 6869608"/>
              <a:gd name="connsiteX17" fmla="*/ 1224979 w 12191998"/>
              <a:gd name="connsiteY17" fmla="*/ 267087 h 6869608"/>
              <a:gd name="connsiteX18" fmla="*/ 354211 w 12191998"/>
              <a:gd name="connsiteY18" fmla="*/ 947343 h 6869608"/>
              <a:gd name="connsiteX19" fmla="*/ 0 w 12191998"/>
              <a:gd name="connsiteY19" fmla="*/ 1210989 h 6869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1998" h="6869608">
                <a:moveTo>
                  <a:pt x="3185333" y="0"/>
                </a:moveTo>
                <a:lnTo>
                  <a:pt x="8925946" y="0"/>
                </a:lnTo>
                <a:lnTo>
                  <a:pt x="8948177" y="48565"/>
                </a:lnTo>
                <a:cubicBezTo>
                  <a:pt x="9485809" y="1122949"/>
                  <a:pt x="10723864" y="1348553"/>
                  <a:pt x="11992586" y="1044578"/>
                </a:cubicBezTo>
                <a:lnTo>
                  <a:pt x="12191998" y="989575"/>
                </a:lnTo>
                <a:lnTo>
                  <a:pt x="12191998" y="6196705"/>
                </a:lnTo>
                <a:lnTo>
                  <a:pt x="11851510" y="6626723"/>
                </a:lnTo>
                <a:lnTo>
                  <a:pt x="11646947" y="6869608"/>
                </a:lnTo>
                <a:lnTo>
                  <a:pt x="6613960" y="6869608"/>
                </a:lnTo>
                <a:lnTo>
                  <a:pt x="6636609" y="6805697"/>
                </a:lnTo>
                <a:cubicBezTo>
                  <a:pt x="6886291" y="6046491"/>
                  <a:pt x="7073513" y="5195475"/>
                  <a:pt x="7241039" y="4210206"/>
                </a:cubicBezTo>
                <a:cubicBezTo>
                  <a:pt x="7325965" y="3711264"/>
                  <a:pt x="7331269" y="3159250"/>
                  <a:pt x="7198578" y="3111481"/>
                </a:cubicBezTo>
                <a:cubicBezTo>
                  <a:pt x="7012804" y="3047785"/>
                  <a:pt x="6864186" y="3355642"/>
                  <a:pt x="6593496" y="3838657"/>
                </a:cubicBezTo>
                <a:cubicBezTo>
                  <a:pt x="5579714" y="5590242"/>
                  <a:pt x="2288907" y="7617838"/>
                  <a:pt x="1147743" y="4894917"/>
                </a:cubicBezTo>
                <a:cubicBezTo>
                  <a:pt x="486928" y="3322469"/>
                  <a:pt x="2068305" y="1869445"/>
                  <a:pt x="3182435" y="5149"/>
                </a:cubicBezTo>
                <a:close/>
                <a:moveTo>
                  <a:pt x="0" y="0"/>
                </a:moveTo>
                <a:lnTo>
                  <a:pt x="1541390" y="0"/>
                </a:lnTo>
                <a:lnTo>
                  <a:pt x="1224979" y="267087"/>
                </a:lnTo>
                <a:cubicBezTo>
                  <a:pt x="944161" y="496828"/>
                  <a:pt x="652150" y="722628"/>
                  <a:pt x="354211" y="947343"/>
                </a:cubicBezTo>
                <a:lnTo>
                  <a:pt x="0" y="1210989"/>
                </a:lnTo>
                <a:close/>
              </a:path>
            </a:pathLst>
          </a:custGeom>
          <a:solidFill>
            <a:srgbClr val="00B7D3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 dirty="0"/>
              <a:t>  </a:t>
            </a:r>
            <a:endParaRPr lang="en-GB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98499" y="718513"/>
            <a:ext cx="10798175" cy="5229851"/>
          </a:xfrm>
        </p:spPr>
        <p:txBody>
          <a:bodyPr vert="horz" lIns="0" tIns="0" rIns="0" bIns="0" anchor="ctr" anchorCtr="0"/>
          <a:lstStyle>
            <a:lvl1pPr marL="0" indent="0" algn="ctr">
              <a:buClr>
                <a:schemeClr val="bg1"/>
              </a:buClr>
              <a:buNone/>
              <a:defRPr sz="4400" i="0">
                <a:solidFill>
                  <a:schemeClr val="bg1"/>
                </a:solidFill>
                <a:latin typeface="+mj-lt"/>
              </a:defRPr>
            </a:lvl1pPr>
            <a:lvl2pPr marL="0" indent="0" algn="ctr">
              <a:buClr>
                <a:schemeClr val="bg1"/>
              </a:buClr>
              <a:buNone/>
              <a:defRPr sz="3600" i="0">
                <a:solidFill>
                  <a:schemeClr val="bg1"/>
                </a:solidFill>
              </a:defRPr>
            </a:lvl2pPr>
            <a:lvl3pPr marL="0" indent="0" algn="ctr"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3pPr>
            <a:lvl4pPr marL="0" indent="0" algn="ctr"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4pPr>
            <a:lvl5pPr marL="0" indent="0" algn="ctr">
              <a:buClr>
                <a:schemeClr val="bg1"/>
              </a:buClr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5pPr>
            <a:lvl6pPr marL="0" indent="0" algn="ctr">
              <a:buClr>
                <a:schemeClr val="bg1"/>
              </a:buClr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6pPr>
            <a:lvl7pPr marL="0" indent="0" algn="ctr">
              <a:buClr>
                <a:schemeClr val="bg1"/>
              </a:buClr>
              <a:buNone/>
              <a:defRPr sz="3600" i="0">
                <a:solidFill>
                  <a:schemeClr val="bg1"/>
                </a:solidFill>
              </a:defRPr>
            </a:lvl7pPr>
            <a:lvl8pPr marL="0" indent="0" algn="ctr"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8pPr>
            <a:lvl9pPr marL="0" indent="0" algn="ctr">
              <a:buFont typeface="Arial" panose="020B0604020202020204" pitchFamily="34" charset="0"/>
              <a:buNone/>
              <a:defRPr sz="3600" i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6" name="Graphic 95">
            <a:extLst>
              <a:ext uri="{FF2B5EF4-FFF2-40B4-BE49-F238E27FC236}">
                <a16:creationId xmlns:a16="http://schemas.microsoft.com/office/drawing/2014/main" id="{F0ABF8FD-475B-8344-9393-4BC5BAD9A7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0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DB2A1188-7655-3942-B402-ABAD519EE9F7}"/>
              </a:ext>
            </a:extLst>
          </p:cNvPr>
          <p:cNvSpPr/>
          <p:nvPr userDrawn="1"/>
        </p:nvSpPr>
        <p:spPr>
          <a:xfrm>
            <a:off x="-10750" y="0"/>
            <a:ext cx="12202750" cy="6858000"/>
          </a:xfrm>
          <a:prstGeom prst="rect">
            <a:avLst/>
          </a:prstGeom>
          <a:solidFill>
            <a:srgbClr val="007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ijdelijke aanduiding voor tekst 24">
            <a:extLst>
              <a:ext uri="{FF2B5EF4-FFF2-40B4-BE49-F238E27FC236}">
                <a16:creationId xmlns:a16="http://schemas.microsoft.com/office/drawing/2014/main" id="{96A52489-BD48-5A40-AF40-C7FE89A51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0748" y="0"/>
            <a:ext cx="12202750" cy="6858000"/>
          </a:xfrm>
          <a:custGeom>
            <a:avLst/>
            <a:gdLst>
              <a:gd name="connsiteX0" fmla="*/ 12202750 w 12202750"/>
              <a:gd name="connsiteY0" fmla="*/ 4626493 h 6858000"/>
              <a:gd name="connsiteX1" fmla="*/ 12202750 w 12202750"/>
              <a:gd name="connsiteY1" fmla="*/ 6858000 h 6858000"/>
              <a:gd name="connsiteX2" fmla="*/ 11270933 w 12202750"/>
              <a:gd name="connsiteY2" fmla="*/ 6858000 h 6858000"/>
              <a:gd name="connsiteX3" fmla="*/ 11292806 w 12202750"/>
              <a:gd name="connsiteY3" fmla="*/ 6823366 h 6858000"/>
              <a:gd name="connsiteX4" fmla="*/ 12132976 w 12202750"/>
              <a:gd name="connsiteY4" fmla="*/ 4864546 h 6858000"/>
              <a:gd name="connsiteX5" fmla="*/ 7211067 w 12202750"/>
              <a:gd name="connsiteY5" fmla="*/ 0 h 6858000"/>
              <a:gd name="connsiteX6" fmla="*/ 12202750 w 12202750"/>
              <a:gd name="connsiteY6" fmla="*/ 0 h 6858000"/>
              <a:gd name="connsiteX7" fmla="*/ 12202750 w 12202750"/>
              <a:gd name="connsiteY7" fmla="*/ 1701685 h 6858000"/>
              <a:gd name="connsiteX8" fmla="*/ 12201531 w 12202750"/>
              <a:gd name="connsiteY8" fmla="*/ 1703737 h 6858000"/>
              <a:gd name="connsiteX9" fmla="*/ 12013073 w 12202750"/>
              <a:gd name="connsiteY9" fmla="*/ 2040528 h 6858000"/>
              <a:gd name="connsiteX10" fmla="*/ 6393116 w 12202750"/>
              <a:gd name="connsiteY10" fmla="*/ 3130572 h 6858000"/>
              <a:gd name="connsiteX11" fmla="*/ 7006806 w 12202750"/>
              <a:gd name="connsiteY11" fmla="*/ 307865 h 6858000"/>
              <a:gd name="connsiteX12" fmla="*/ 0 w 12202750"/>
              <a:gd name="connsiteY12" fmla="*/ 0 h 6858000"/>
              <a:gd name="connsiteX13" fmla="*/ 4305911 w 12202750"/>
              <a:gd name="connsiteY13" fmla="*/ 0 h 6858000"/>
              <a:gd name="connsiteX14" fmla="*/ 4155867 w 12202750"/>
              <a:gd name="connsiteY14" fmla="*/ 111493 h 6858000"/>
              <a:gd name="connsiteX15" fmla="*/ 71946 w 12202750"/>
              <a:gd name="connsiteY15" fmla="*/ 4799708 h 6858000"/>
              <a:gd name="connsiteX16" fmla="*/ 0 w 12202750"/>
              <a:gd name="connsiteY16" fmla="*/ 50361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202750" h="6858000">
                <a:moveTo>
                  <a:pt x="12202750" y="4626493"/>
                </a:moveTo>
                <a:lnTo>
                  <a:pt x="12202750" y="6858000"/>
                </a:lnTo>
                <a:lnTo>
                  <a:pt x="11270933" y="6858000"/>
                </a:lnTo>
                <a:lnTo>
                  <a:pt x="11292806" y="6823366"/>
                </a:lnTo>
                <a:cubicBezTo>
                  <a:pt x="11642946" y="6229435"/>
                  <a:pt x="11912279" y="5587138"/>
                  <a:pt x="12132976" y="4864546"/>
                </a:cubicBezTo>
                <a:close/>
                <a:moveTo>
                  <a:pt x="7211067" y="0"/>
                </a:moveTo>
                <a:lnTo>
                  <a:pt x="12202750" y="0"/>
                </a:lnTo>
                <a:lnTo>
                  <a:pt x="12202750" y="1701685"/>
                </a:lnTo>
                <a:lnTo>
                  <a:pt x="12201531" y="1703737"/>
                </a:lnTo>
                <a:cubicBezTo>
                  <a:pt x="12144874" y="1802592"/>
                  <a:pt x="12082910" y="1915911"/>
                  <a:pt x="12013073" y="2040528"/>
                </a:cubicBezTo>
                <a:cubicBezTo>
                  <a:pt x="10966860" y="3848144"/>
                  <a:pt x="7570785" y="5940600"/>
                  <a:pt x="6393116" y="3130572"/>
                </a:cubicBezTo>
                <a:cubicBezTo>
                  <a:pt x="5995310" y="2183970"/>
                  <a:pt x="6384878" y="1279305"/>
                  <a:pt x="7006806" y="307865"/>
                </a:cubicBezTo>
                <a:close/>
                <a:moveTo>
                  <a:pt x="0" y="0"/>
                </a:moveTo>
                <a:lnTo>
                  <a:pt x="4305911" y="0"/>
                </a:lnTo>
                <a:lnTo>
                  <a:pt x="4155867" y="111493"/>
                </a:lnTo>
                <a:cubicBezTo>
                  <a:pt x="2427429" y="1408339"/>
                  <a:pt x="762773" y="2806566"/>
                  <a:pt x="71946" y="4799708"/>
                </a:cubicBezTo>
                <a:lnTo>
                  <a:pt x="0" y="5036128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nl-NL" dirty="0"/>
              <a:t>  </a:t>
            </a:r>
            <a:endParaRPr lang="en-GB" dirty="0"/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7AE71AD1-5D76-2045-8B27-CC0C09C99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413" y="3879852"/>
            <a:ext cx="9358256" cy="1621063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8" name="Ondertitel 2">
            <a:extLst>
              <a:ext uri="{FF2B5EF4-FFF2-40B4-BE49-F238E27FC236}">
                <a16:creationId xmlns:a16="http://schemas.microsoft.com/office/drawing/2014/main" id="{FFCFFB82-1AE5-3D4E-9AD9-487B27ADF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664394"/>
            <a:ext cx="5415669" cy="248472"/>
          </a:xfrm>
        </p:spPr>
        <p:txBody>
          <a:bodyPr anchor="ctr"/>
          <a:lstStyle>
            <a:lvl1pPr marL="0" indent="0" algn="r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79C7039-4CB9-294D-98BC-738FE5C22E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9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pagina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4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0" name="Rechthoek 6"/>
          <p:cNvSpPr/>
          <p:nvPr/>
        </p:nvSpPr>
        <p:spPr>
          <a:xfrm>
            <a:off x="-12032" y="-1"/>
            <a:ext cx="12204032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Titelpagina</a:t>
            </a:r>
            <a:r>
              <a:rPr dirty="0">
                <a:solidFill>
                  <a:schemeClr val="tx1"/>
                </a:solidFill>
              </a:rPr>
              <a:t> + </a:t>
            </a:r>
            <a:r>
              <a:rPr dirty="0" err="1">
                <a:solidFill>
                  <a:schemeClr val="tx1"/>
                </a:solidFill>
              </a:rPr>
              <a:t>Beeld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52" name="Tijdelijke aanduiding voor afbeelding 16"/>
          <p:cNvSpPr>
            <a:spLocks noGrp="1"/>
          </p:cNvSpPr>
          <p:nvPr>
            <p:ph type="pic" idx="21"/>
          </p:nvPr>
        </p:nvSpPr>
        <p:spPr>
          <a:xfrm>
            <a:off x="4852465" y="0"/>
            <a:ext cx="7339534" cy="6858000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98500" y="4883660"/>
            <a:ext cx="3729203" cy="2484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ClrTx/>
              <a:buSzTx/>
              <a:buNone/>
              <a:defRPr b="1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None/>
              <a:defRPr b="1">
                <a:solidFill>
                  <a:srgbClr val="FFFFFF"/>
                </a:solidFill>
              </a:defRPr>
            </a:lvl2pPr>
            <a:lvl3pPr indent="914400">
              <a:buClrTx/>
              <a:buFontTx/>
              <a:defRPr b="1">
                <a:solidFill>
                  <a:srgbClr val="FFFFFF"/>
                </a:solidFill>
              </a:defRPr>
            </a:lvl3pPr>
            <a:lvl4pPr indent="1371600">
              <a:buClrTx/>
              <a:buFontTx/>
              <a:defRPr b="1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4" name="Tijdelijke aanduiding voor tekst 20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8" y="1413981"/>
            <a:ext cx="3729206" cy="292540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defTabSz="914400">
              <a:lnSpc>
                <a:spcPct val="100000"/>
              </a:lnSpc>
              <a:spcBef>
                <a:spcPts val="500"/>
              </a:spcBef>
              <a:buClrTx/>
              <a:buSzTx/>
              <a:buNone/>
              <a:defRPr sz="3800">
                <a:solidFill>
                  <a:srgbClr val="FFFFFF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t>Plaats hier de titel van de presentatie</a:t>
            </a:r>
          </a:p>
        </p:txBody>
      </p:sp>
      <p:sp>
        <p:nvSpPr>
          <p:cNvPr id="255" name="Tijdelijke aanduiding voor tekst 17"/>
          <p:cNvSpPr>
            <a:spLocks noGrp="1"/>
          </p:cNvSpPr>
          <p:nvPr>
            <p:ph type="body" sz="quarter" idx="23" hasCustomPrompt="1"/>
          </p:nvPr>
        </p:nvSpPr>
        <p:spPr>
          <a:xfrm>
            <a:off x="698500" y="5377708"/>
            <a:ext cx="1454400" cy="7201"/>
          </a:xfrm>
          <a:prstGeom prst="rect">
            <a:avLst/>
          </a:prstGeom>
          <a:solidFill>
            <a:srgbClr val="FFFFFF"/>
          </a:solidFill>
        </p:spPr>
        <p:txBody>
          <a:bodyPr>
            <a:normAutofit/>
          </a:bodyPr>
          <a:lstStyle>
            <a:lvl1pPr marL="0" indent="0" defTabSz="287655">
              <a:spcBef>
                <a:spcPts val="400"/>
              </a:spcBef>
              <a:buClrTx/>
              <a:buSzTx/>
              <a:buNone/>
              <a:defRPr sz="640"/>
            </a:lvl1pPr>
          </a:lstStyle>
          <a:p>
            <a:r>
              <a:t>  </a:t>
            </a:r>
          </a:p>
        </p:txBody>
      </p:sp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C8B2F066-9B7C-C54F-9CB0-80B54583A6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019F3B0-4BAF-EA30-F836-4562B6EAB892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1CF5C932-1356-6894-19BD-0FDD262C8DDB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C2275E72-6637-6988-3F63-3BB1096036C3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0AB7C8AD-72A6-C65E-99B7-9C56AE09F36C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ED7DAE38-A8C4-2B5D-221D-B0A085E52676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4B9E84CB-D134-B33F-7307-55C4A10630DF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FFDB5618-B6FA-CA63-52FC-BA20419B137D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0956B755-6F14-4395-83F6-CF4277191DD2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C42A36CF-B4BA-97B0-B114-3B5A08125DDB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FC1A66D1-EA8F-2092-09A9-B4D062AC8453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0656F673-BAF4-A9BC-7E09-9CA3BEC84785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853BB7FC-4F06-EF01-3862-4544C25FD8E3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1AD9DBE5-9A72-492A-F820-BA184314FECB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D2CF1E7C-4855-8B65-B737-C12A243271E8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11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4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5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6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7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8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20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3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322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Alleen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titel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4C503-FD27-FDA1-A825-712987131EC0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8FC6E029-7CCC-6ADB-A5C7-46F9C76DB31C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4EE7186A-2085-F84B-1CF4-7E9AFA943641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8E766E5E-5110-C66C-CD2E-CA96800DBAF9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94DB9CAC-7A6C-2619-0765-F7CFEEA7FE88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93A0FD7A-5073-BDB9-DF49-6EFD1C50E98A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0BA35742-3908-3C2E-DF31-C012F7DB6DE4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D072F63C-FDEF-DA22-1670-1D6E31088BBF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CC0B0749-EA54-1B89-E6B3-57E8C560111A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3D1B735C-4EEE-E425-B29B-A6A77ED2F2F7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B6EAF65A-C1F7-C71F-2174-E6B778A0F339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5BF42E74-3D15-7512-3DC3-70A2E5669AA1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754CDB38-D4EC-443C-3C35-8A392E5EC661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F876CF9F-4986-91F8-56F1-B8AA1FF70D63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63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4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5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7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8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0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72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37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1591900"/>
            <a:ext cx="10773500" cy="43564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Klik hier om een bullet te plaatsen.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  <p:sp>
        <p:nvSpPr>
          <p:cNvPr id="375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0B7463-1E23-7A77-370D-F1C5A97C8C53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02BEC49E-92A1-D661-CFF7-4A588C9666C3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BE33077B-06BD-C5ED-F705-463F49444ED8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CF95C14C-5A5B-CD99-57DB-5963981970ED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B6482C68-326A-6F2A-8E40-3AC0B08867F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B28CDFF9-380D-8112-2CF3-A3D26E90CF34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60717622-F1EB-C8A5-81A9-DFB6FAFBD6FF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D753D436-4F2A-5A44-360C-A7D2AF1EBD5E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C360367D-A8A9-8BFD-BB3F-BF64BC50E95C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FBEA09B5-01F7-93C2-E444-83E0CCD5B29C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CD5B965E-5DF7-EEAA-4E40-FF543AF9B0E4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D18BD92B-B222-7DCC-A8FC-9C0E49DD7C6C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6F85E697-7B1F-A190-1C94-E0645E93FE3A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284E5B60-3177-5DD3-97B7-5239D1922521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kst en Beeld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84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58" name="Rechthoek 221"/>
          <p:cNvSpPr/>
          <p:nvPr/>
        </p:nvSpPr>
        <p:spPr>
          <a:xfrm>
            <a:off x="7783149" y="0"/>
            <a:ext cx="4412523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59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783149" y="0"/>
            <a:ext cx="4412523" cy="6858000"/>
          </a:xfrm>
          <a:prstGeom prst="rect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60" name="Tijdelijke aanduiding voor afbeelding 8"/>
          <p:cNvSpPr>
            <a:spLocks noGrp="1"/>
          </p:cNvSpPr>
          <p:nvPr>
            <p:ph type="pic" sz="half" idx="21"/>
          </p:nvPr>
        </p:nvSpPr>
        <p:spPr>
          <a:xfrm>
            <a:off x="7783149" y="1433"/>
            <a:ext cx="4408851" cy="6856567"/>
          </a:xfrm>
          <a:prstGeom prst="rect">
            <a:avLst/>
          </a:prstGeom>
          <a:solidFill>
            <a:srgbClr val="01B8C9"/>
          </a:solidFill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61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705147" y="741499"/>
            <a:ext cx="6322009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862" name="Tijdelijke aanduiding voor verticale tekst 2"/>
          <p:cNvSpPr>
            <a:spLocks noGrp="1"/>
          </p:cNvSpPr>
          <p:nvPr>
            <p:ph type="body" sz="half" idx="22"/>
          </p:nvPr>
        </p:nvSpPr>
        <p:spPr>
          <a:xfrm>
            <a:off x="705145" y="1591899"/>
            <a:ext cx="6321089" cy="435646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63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Beeld</a:t>
            </a:r>
            <a:r>
              <a:rPr dirty="0">
                <a:solidFill>
                  <a:schemeClr val="tx1"/>
                </a:solidFill>
              </a:rPr>
              <a:t> (S)</a:t>
            </a:r>
          </a:p>
        </p:txBody>
      </p:sp>
      <p:sp>
        <p:nvSpPr>
          <p:cNvPr id="8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C90DB95-A42F-5152-331C-03A038E6F84A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05AA681E-88BE-FCD3-F28F-39080D28AB34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BDD009DC-88C2-3F88-FBB3-31AADCC5C12B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AE597A19-E3CD-E07D-046E-34B8FB5624EB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7599C727-8F9A-D91C-3D6E-181B48D0E3C4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AFDDA2BF-6F13-9C4C-B801-66D32CC6FD9D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8423D76E-A422-6B84-D9D0-109BB425633B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C8642E36-B2A4-1447-2506-EB8B072D8437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751557EC-AE06-4E2F-5DB1-EB9958F2DCD8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0B48C219-5DF2-86E7-19F0-7424639A5BBB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9C5D6F4C-3424-1C93-A2A3-D14E4DF80B3C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4A747027-737D-F3E0-95CD-3F2C7B779697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7C646CD8-B400-1EAC-A847-D0C4E7DF3CBD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3CE05258-6145-03A8-DD27-51872D951AA2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kst en Beeld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06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078" name="Rechthoek 7"/>
          <p:cNvSpPr/>
          <p:nvPr/>
        </p:nvSpPr>
        <p:spPr>
          <a:xfrm>
            <a:off x="6106750" y="0"/>
            <a:ext cx="6084001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7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106750" y="1"/>
            <a:ext cx="6085250" cy="6854313"/>
          </a:xfrm>
          <a:prstGeom prst="rect">
            <a:avLst/>
          </a:prstGeom>
          <a:solidFill>
            <a:srgbClr val="61A4B4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0" name="Tijdelijke aanduiding voor afbeelding 8"/>
          <p:cNvSpPr>
            <a:spLocks noGrp="1"/>
          </p:cNvSpPr>
          <p:nvPr>
            <p:ph type="pic" idx="21"/>
          </p:nvPr>
        </p:nvSpPr>
        <p:spPr>
          <a:xfrm>
            <a:off x="6106750" y="1433"/>
            <a:ext cx="6085250" cy="6856567"/>
          </a:xfrm>
          <a:prstGeom prst="rect">
            <a:avLst/>
          </a:prstGeom>
          <a:solidFill>
            <a:srgbClr val="6CC24A"/>
          </a:solidFill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081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1" y="741499"/>
            <a:ext cx="477408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1082" name="Tijdelijke aanduiding voor verticale tekst 2"/>
          <p:cNvSpPr>
            <a:spLocks noGrp="1"/>
          </p:cNvSpPr>
          <p:nvPr>
            <p:ph type="body" sz="half" idx="22"/>
          </p:nvPr>
        </p:nvSpPr>
        <p:spPr>
          <a:xfrm>
            <a:off x="698501" y="1591899"/>
            <a:ext cx="4773386" cy="435646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3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Beeld</a:t>
            </a:r>
            <a:r>
              <a:rPr dirty="0">
                <a:solidFill>
                  <a:schemeClr val="tx1"/>
                </a:solidFill>
              </a:rPr>
              <a:t> (M)</a:t>
            </a:r>
          </a:p>
        </p:txBody>
      </p:sp>
      <p:sp>
        <p:nvSpPr>
          <p:cNvPr id="10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13FE6D-A690-4510-1097-544E07D80087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78FA0C61-4714-71F3-D9DA-C661EBD763A5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26C7A789-2C2C-84E1-5E51-C6C25277088F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4A4D1440-2BDD-875D-84C3-B534DA176C40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6C1B3856-5B3D-D867-7F46-41ECB22E1395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ED3E99D8-F6E8-B5F1-6B7E-2CC04AD04988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37B21914-1F33-F975-F29B-7DE931292312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E8FC14D1-B579-00B1-0247-E9D070A444E4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B68C1EEE-1C36-3A22-8E7E-1B2B439C22E1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5A45D461-8A3F-90E8-2A40-7A5FDFDD5F90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74D3D05C-73D8-17A7-9174-86CA09DCCEE8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3016476C-1CF0-A539-CCA6-FBF216DCCFF1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73E14BFA-F723-19AE-2FFA-2449E9575434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C0D297A2-1CD2-584C-651C-B86ED7A658CE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kst en Beeld (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28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98" name="Rechthoek 7"/>
          <p:cNvSpPr/>
          <p:nvPr/>
        </p:nvSpPr>
        <p:spPr>
          <a:xfrm>
            <a:off x="4259367" y="0"/>
            <a:ext cx="7934401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259367" y="189167"/>
            <a:ext cx="7932633" cy="6668832"/>
          </a:xfrm>
          <a:prstGeom prst="rect">
            <a:avLst/>
          </a:prstGeom>
          <a:solidFill>
            <a:srgbClr val="00B7D3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rPr dirty="0"/>
              <a:t>  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300" name="Tijdelijke aanduiding voor afbeelding 8"/>
          <p:cNvSpPr>
            <a:spLocks noGrp="1"/>
          </p:cNvSpPr>
          <p:nvPr>
            <p:ph type="pic" idx="21"/>
          </p:nvPr>
        </p:nvSpPr>
        <p:spPr>
          <a:xfrm>
            <a:off x="4304678" y="265339"/>
            <a:ext cx="7932633" cy="6856567"/>
          </a:xfrm>
          <a:prstGeom prst="rect">
            <a:avLst/>
          </a:prstGeom>
        </p:spPr>
        <p:txBody>
          <a:bodyPr lIns="91439" tIns="45719" rIns="91439" bIns="45719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301" name="Kort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2799444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Korte titel</a:t>
            </a:r>
          </a:p>
        </p:txBody>
      </p:sp>
      <p:sp>
        <p:nvSpPr>
          <p:cNvPr id="1302" name="Tijdelijke aanduiding voor verticale tekst 2"/>
          <p:cNvSpPr>
            <a:spLocks noGrp="1"/>
          </p:cNvSpPr>
          <p:nvPr>
            <p:ph type="body" sz="quarter" idx="22"/>
          </p:nvPr>
        </p:nvSpPr>
        <p:spPr>
          <a:xfrm>
            <a:off x="698499" y="1591899"/>
            <a:ext cx="2799445" cy="435646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03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Beeld</a:t>
            </a:r>
            <a:r>
              <a:rPr dirty="0">
                <a:solidFill>
                  <a:schemeClr val="tx1"/>
                </a:solidFill>
              </a:rPr>
              <a:t> (L)</a:t>
            </a:r>
          </a:p>
        </p:txBody>
      </p:sp>
      <p:sp>
        <p:nvSpPr>
          <p:cNvPr id="13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DBAA2A6-4681-F79E-2E0A-D397A45DF869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8C706F99-2AAC-4E2C-26E6-75A60A412889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3AF3F85A-6B39-DDDB-2E6B-B94B3D99C268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393F835E-124D-B555-A33D-7A1FD88690E9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46D52672-3F8D-814F-5575-43ACF808D545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7395E0C4-0EE9-C329-528E-F93F83E72DBF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CA04582D-3D88-B8A6-BF9F-171B9CF9A76E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76D9DB59-8C9E-7074-FF29-F70554E9A3AE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19522D67-C7E3-07F0-B13F-29109557B8D3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9EAFF0ED-211C-55C6-E7BD-D09BAAE008B8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D365E22E-CCA2-10FA-07CF-DA777DF90B39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9AE49720-3133-170C-A27B-EDF90F9C9931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DB58D460-1DDE-BECC-F8A1-A17206780578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7210345D-5BC3-3DCD-3DF3-27DA30F8291C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50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18" name="Rechthoek 2"/>
          <p:cNvSpPr/>
          <p:nvPr/>
        </p:nvSpPr>
        <p:spPr>
          <a:xfrm>
            <a:off x="-10751" y="0"/>
            <a:ext cx="12204519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9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Foto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84" name="Tijdelijke aanduiding voor afbeelding 8"/>
          <p:cNvSpPr>
            <a:spLocks noGrp="1"/>
          </p:cNvSpPr>
          <p:nvPr>
            <p:ph type="pic" idx="21"/>
          </p:nvPr>
        </p:nvSpPr>
        <p:spPr>
          <a:xfrm>
            <a:off x="-16571" y="972"/>
            <a:ext cx="12197821" cy="6857029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58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0" y="1"/>
            <a:ext cx="12205799" cy="741499"/>
          </a:xfrm>
          <a:prstGeom prst="rect">
            <a:avLst/>
          </a:prstGeo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86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193037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Plaats hier je titel</a:t>
            </a:r>
          </a:p>
        </p:txBody>
      </p:sp>
      <p:sp>
        <p:nvSpPr>
          <p:cNvPr id="15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923439D-ED81-8F4E-876E-3AC665FE03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450" y="5847858"/>
            <a:ext cx="1460500" cy="698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D65DDF1-87FE-5F48-D288-263B7969FEAB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36F4F367-3616-B245-F0E4-7AFF78FC3C37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6183698C-F057-0AB4-C5AA-ED9FA61CCBE2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5FB4408C-AABF-DCE3-BCEF-B5E9EE4DC93B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D9F18F96-8375-4D36-9E13-64C3968D0822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C4770B66-DE78-7651-641B-C5FDD0C39013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0B280FEE-3BE1-81E0-6719-A662E3E5B9B5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A16062FE-362C-7C8E-ABF0-CB7B6A8AC3D9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59642F3A-BEE1-9503-B382-23ABBD473B6D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20B51295-C78E-8E94-3FFA-AA04B74FCAB7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755FD53F-9F54-919C-6EFD-17142E4DFC59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D8AD57C0-A791-9367-E917-644ADBE4B63C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5E681F9C-C393-3842-7183-E885E861876B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9FD5F0CB-BA1C-67FB-A77C-A4732AF2AB6B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eeld en Tekst (Blauw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7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629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0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1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2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3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4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5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6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38" name="Rechthoek 206"/>
          <p:cNvSpPr/>
          <p:nvPr/>
        </p:nvSpPr>
        <p:spPr>
          <a:xfrm>
            <a:off x="-16403" y="0"/>
            <a:ext cx="12208404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-12032" y="2"/>
            <a:ext cx="6992126" cy="6857997"/>
          </a:xfrm>
          <a:prstGeom prst="rect">
            <a:avLst/>
          </a:prstGeo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  <a:lvl2pPr>
              <a:buClr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r>
              <a:t> 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40" name="Tijdelijke aanduiding voor afbeelding 8"/>
          <p:cNvSpPr>
            <a:spLocks noGrp="1"/>
          </p:cNvSpPr>
          <p:nvPr>
            <p:ph type="pic" idx="21"/>
          </p:nvPr>
        </p:nvSpPr>
        <p:spPr>
          <a:xfrm>
            <a:off x="-2" y="1433"/>
            <a:ext cx="7654745" cy="685656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641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8374743" y="741499"/>
            <a:ext cx="3118757" cy="490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Plaats hier je titel</a:t>
            </a:r>
          </a:p>
        </p:txBody>
      </p:sp>
      <p:sp>
        <p:nvSpPr>
          <p:cNvPr id="1642" name="Tijdelijke aanduiding voor verticale tekst 2"/>
          <p:cNvSpPr>
            <a:spLocks noGrp="1"/>
          </p:cNvSpPr>
          <p:nvPr>
            <p:ph type="body" sz="quarter" idx="22"/>
          </p:nvPr>
        </p:nvSpPr>
        <p:spPr>
          <a:xfrm>
            <a:off x="8374743" y="1591899"/>
            <a:ext cx="3118758" cy="43564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43" name="Tekstvak 6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Beeld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en</a:t>
            </a:r>
            <a:r>
              <a:rPr dirty="0">
                <a:solidFill>
                  <a:schemeClr val="tx1"/>
                </a:solidFill>
              </a:rPr>
              <a:t> </a:t>
            </a:r>
            <a:r>
              <a:rPr dirty="0" err="1">
                <a:solidFill>
                  <a:schemeClr val="tx1"/>
                </a:solidFill>
              </a:rPr>
              <a:t>Tekst</a:t>
            </a:r>
            <a:r>
              <a:rPr dirty="0">
                <a:solidFill>
                  <a:schemeClr val="tx1"/>
                </a:solidFill>
              </a:rPr>
              <a:t> (</a:t>
            </a:r>
            <a:r>
              <a:rPr dirty="0" err="1">
                <a:solidFill>
                  <a:schemeClr val="tx1"/>
                </a:solidFill>
              </a:rPr>
              <a:t>Blauw</a:t>
            </a:r>
            <a:r>
              <a:rPr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6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C275FECF-91C0-014F-AC2A-F0151E9740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450" y="5847858"/>
            <a:ext cx="1460500" cy="698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0E14A3A-18CB-2B30-A6A6-B2CBDADBF7D3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36409DE7-B528-17EE-A25B-9908915CD99A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A609E7B7-75BB-207B-E0FD-6BF981723DB3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DCDF7741-B506-2D5E-2BBB-036F7485BB08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66F2BE17-8269-A1A4-3E9D-AEECCC89343A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BD43BC6B-E576-54B0-29F8-A267219E28E1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643A09AC-FCEC-C057-934F-37FBB1DAAA28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57E69126-6290-F35D-B445-D2F6881B3DB4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D6B78185-8C6C-EC3A-BD50-6CF3DC26E0E8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82BA2418-421C-A58A-683A-6C9B180A72BE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00A34FB4-774B-542D-5612-5FE89619E75A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F768EB96-5AEA-5C7A-0215-5A81C86D1554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C18F5BA0-D2DE-92A1-2F8F-D10D770FAB64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F8EA8F50-4AB9-8AC8-BF1F-0F523E706A43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6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5" name="Rechthoek 6"/>
          <p:cNvSpPr/>
          <p:nvPr/>
        </p:nvSpPr>
        <p:spPr>
          <a:xfrm>
            <a:off x="161518" y="119267"/>
            <a:ext cx="11868965" cy="64082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>
                <a:solidFill>
                  <a:schemeClr val="tx1"/>
                </a:solidFill>
              </a:rPr>
              <a:t>Logo (</a:t>
            </a:r>
            <a:r>
              <a:rPr dirty="0" err="1">
                <a:solidFill>
                  <a:schemeClr val="tx1"/>
                </a:solidFill>
              </a:rPr>
              <a:t>Animatie</a:t>
            </a:r>
            <a:r>
              <a:rPr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Freeform 5"/>
          <p:cNvSpPr/>
          <p:nvPr/>
        </p:nvSpPr>
        <p:spPr>
          <a:xfrm>
            <a:off x="4543471" y="3282713"/>
            <a:ext cx="950757" cy="1038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530"/>
                </a:moveTo>
                <a:cubicBezTo>
                  <a:pt x="13838" y="17530"/>
                  <a:pt x="15525" y="15652"/>
                  <a:pt x="15525" y="13148"/>
                </a:cubicBezTo>
                <a:cubicBezTo>
                  <a:pt x="15525" y="0"/>
                  <a:pt x="15525" y="0"/>
                  <a:pt x="15525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13461"/>
                  <a:pt x="21600" y="13461"/>
                  <a:pt x="21600" y="13461"/>
                </a:cubicBezTo>
                <a:cubicBezTo>
                  <a:pt x="21600" y="19096"/>
                  <a:pt x="16538" y="21600"/>
                  <a:pt x="10800" y="21600"/>
                </a:cubicBezTo>
                <a:cubicBezTo>
                  <a:pt x="5062" y="21600"/>
                  <a:pt x="0" y="19096"/>
                  <a:pt x="0" y="13461"/>
                </a:cubicBezTo>
                <a:cubicBezTo>
                  <a:pt x="0" y="0"/>
                  <a:pt x="0" y="0"/>
                  <a:pt x="0" y="0"/>
                </a:cubicBezTo>
                <a:cubicBezTo>
                  <a:pt x="6412" y="0"/>
                  <a:pt x="6412" y="0"/>
                  <a:pt x="6412" y="0"/>
                </a:cubicBezTo>
                <a:cubicBezTo>
                  <a:pt x="6412" y="13148"/>
                  <a:pt x="6412" y="13148"/>
                  <a:pt x="6412" y="13148"/>
                </a:cubicBezTo>
                <a:cubicBezTo>
                  <a:pt x="6412" y="15652"/>
                  <a:pt x="7762" y="17530"/>
                  <a:pt x="10800" y="1753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" name="Freeform 6"/>
          <p:cNvSpPr/>
          <p:nvPr/>
        </p:nvSpPr>
        <p:spPr>
          <a:xfrm>
            <a:off x="3518892" y="3282713"/>
            <a:ext cx="892593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79" y="21600"/>
                </a:moveTo>
                <a:lnTo>
                  <a:pt x="14400" y="21600"/>
                </a:lnTo>
                <a:lnTo>
                  <a:pt x="14400" y="4215"/>
                </a:lnTo>
                <a:lnTo>
                  <a:pt x="21600" y="4215"/>
                </a:lnTo>
                <a:lnTo>
                  <a:pt x="21600" y="0"/>
                </a:lnTo>
                <a:lnTo>
                  <a:pt x="0" y="0"/>
                </a:lnTo>
                <a:lnTo>
                  <a:pt x="0" y="4215"/>
                </a:lnTo>
                <a:lnTo>
                  <a:pt x="7579" y="4215"/>
                </a:lnTo>
                <a:lnTo>
                  <a:pt x="7579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Freeform 7"/>
          <p:cNvSpPr/>
          <p:nvPr/>
        </p:nvSpPr>
        <p:spPr>
          <a:xfrm>
            <a:off x="3790419" y="2276031"/>
            <a:ext cx="943961" cy="946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65" h="21600" extrusionOk="0">
                <a:moveTo>
                  <a:pt x="15162" y="12000"/>
                </a:moveTo>
                <a:cubicBezTo>
                  <a:pt x="13573" y="12343"/>
                  <a:pt x="11985" y="12000"/>
                  <a:pt x="11985" y="9943"/>
                </a:cubicBezTo>
                <a:cubicBezTo>
                  <a:pt x="11985" y="6857"/>
                  <a:pt x="18973" y="4114"/>
                  <a:pt x="19926" y="1371"/>
                </a:cubicBezTo>
                <a:cubicBezTo>
                  <a:pt x="20244" y="686"/>
                  <a:pt x="20244" y="0"/>
                  <a:pt x="19926" y="0"/>
                </a:cubicBezTo>
                <a:cubicBezTo>
                  <a:pt x="19609" y="0"/>
                  <a:pt x="19926" y="343"/>
                  <a:pt x="19291" y="1029"/>
                </a:cubicBezTo>
                <a:cubicBezTo>
                  <a:pt x="16432" y="4114"/>
                  <a:pt x="11668" y="4114"/>
                  <a:pt x="8173" y="5829"/>
                </a:cubicBezTo>
                <a:cubicBezTo>
                  <a:pt x="5632" y="6857"/>
                  <a:pt x="-1356" y="10629"/>
                  <a:pt x="232" y="18514"/>
                </a:cubicBezTo>
                <a:cubicBezTo>
                  <a:pt x="232" y="18857"/>
                  <a:pt x="550" y="20229"/>
                  <a:pt x="868" y="20229"/>
                </a:cubicBezTo>
                <a:cubicBezTo>
                  <a:pt x="868" y="20229"/>
                  <a:pt x="868" y="19543"/>
                  <a:pt x="868" y="18514"/>
                </a:cubicBezTo>
                <a:cubicBezTo>
                  <a:pt x="868" y="13714"/>
                  <a:pt x="6268" y="12343"/>
                  <a:pt x="7856" y="9257"/>
                </a:cubicBezTo>
                <a:cubicBezTo>
                  <a:pt x="8173" y="8914"/>
                  <a:pt x="8491" y="8571"/>
                  <a:pt x="8491" y="8571"/>
                </a:cubicBezTo>
                <a:cubicBezTo>
                  <a:pt x="8491" y="8914"/>
                  <a:pt x="8491" y="8914"/>
                  <a:pt x="8491" y="9257"/>
                </a:cubicBezTo>
                <a:cubicBezTo>
                  <a:pt x="7856" y="12000"/>
                  <a:pt x="5315" y="13371"/>
                  <a:pt x="6268" y="15429"/>
                </a:cubicBezTo>
                <a:cubicBezTo>
                  <a:pt x="6903" y="17829"/>
                  <a:pt x="9762" y="15771"/>
                  <a:pt x="10397" y="14400"/>
                </a:cubicBezTo>
                <a:cubicBezTo>
                  <a:pt x="10715" y="14057"/>
                  <a:pt x="10715" y="13714"/>
                  <a:pt x="11032" y="13714"/>
                </a:cubicBezTo>
                <a:cubicBezTo>
                  <a:pt x="11032" y="13714"/>
                  <a:pt x="11032" y="14400"/>
                  <a:pt x="11032" y="14743"/>
                </a:cubicBezTo>
                <a:cubicBezTo>
                  <a:pt x="10397" y="17486"/>
                  <a:pt x="10079" y="18857"/>
                  <a:pt x="8173" y="20571"/>
                </a:cubicBezTo>
                <a:cubicBezTo>
                  <a:pt x="7538" y="20914"/>
                  <a:pt x="6585" y="21257"/>
                  <a:pt x="6585" y="21600"/>
                </a:cubicBezTo>
                <a:cubicBezTo>
                  <a:pt x="6585" y="21600"/>
                  <a:pt x="7220" y="21600"/>
                  <a:pt x="7538" y="21600"/>
                </a:cubicBezTo>
                <a:cubicBezTo>
                  <a:pt x="12303" y="21257"/>
                  <a:pt x="16432" y="15086"/>
                  <a:pt x="17703" y="10971"/>
                </a:cubicBezTo>
                <a:cubicBezTo>
                  <a:pt x="17703" y="10629"/>
                  <a:pt x="17703" y="10286"/>
                  <a:pt x="17703" y="10286"/>
                </a:cubicBezTo>
                <a:cubicBezTo>
                  <a:pt x="17385" y="9943"/>
                  <a:pt x="17385" y="10286"/>
                  <a:pt x="17068" y="10629"/>
                </a:cubicBezTo>
                <a:cubicBezTo>
                  <a:pt x="16432" y="10971"/>
                  <a:pt x="15797" y="11657"/>
                  <a:pt x="15162" y="1200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" name="Freeform 8"/>
          <p:cNvSpPr/>
          <p:nvPr/>
        </p:nvSpPr>
        <p:spPr>
          <a:xfrm>
            <a:off x="6713432" y="3569060"/>
            <a:ext cx="624144" cy="751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29" y="9072"/>
                </a:moveTo>
                <a:cubicBezTo>
                  <a:pt x="4629" y="5616"/>
                  <a:pt x="6686" y="3024"/>
                  <a:pt x="10800" y="3024"/>
                </a:cubicBezTo>
                <a:cubicBezTo>
                  <a:pt x="14914" y="3024"/>
                  <a:pt x="16971" y="5616"/>
                  <a:pt x="16971" y="9072"/>
                </a:cubicBezTo>
                <a:lnTo>
                  <a:pt x="4629" y="9072"/>
                </a:lnTo>
                <a:close/>
                <a:moveTo>
                  <a:pt x="21600" y="11664"/>
                </a:moveTo>
                <a:cubicBezTo>
                  <a:pt x="21600" y="9504"/>
                  <a:pt x="21600" y="9504"/>
                  <a:pt x="21600" y="9504"/>
                </a:cubicBezTo>
                <a:cubicBezTo>
                  <a:pt x="21600" y="3888"/>
                  <a:pt x="18000" y="0"/>
                  <a:pt x="10800" y="0"/>
                </a:cubicBezTo>
                <a:cubicBezTo>
                  <a:pt x="3600" y="0"/>
                  <a:pt x="0" y="5184"/>
                  <a:pt x="0" y="10800"/>
                </a:cubicBezTo>
                <a:cubicBezTo>
                  <a:pt x="0" y="16848"/>
                  <a:pt x="3086" y="21600"/>
                  <a:pt x="10800" y="21600"/>
                </a:cubicBezTo>
                <a:cubicBezTo>
                  <a:pt x="16457" y="21600"/>
                  <a:pt x="20571" y="19008"/>
                  <a:pt x="21086" y="14688"/>
                </a:cubicBezTo>
                <a:cubicBezTo>
                  <a:pt x="16457" y="14688"/>
                  <a:pt x="16457" y="14688"/>
                  <a:pt x="16457" y="14688"/>
                </a:cubicBezTo>
                <a:cubicBezTo>
                  <a:pt x="15943" y="17712"/>
                  <a:pt x="14400" y="18576"/>
                  <a:pt x="10800" y="18576"/>
                </a:cubicBezTo>
                <a:cubicBezTo>
                  <a:pt x="6171" y="18576"/>
                  <a:pt x="4629" y="15120"/>
                  <a:pt x="4629" y="11664"/>
                </a:cubicBezTo>
                <a:lnTo>
                  <a:pt x="21600" y="11664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 9"/>
          <p:cNvSpPr/>
          <p:nvPr/>
        </p:nvSpPr>
        <p:spPr>
          <a:xfrm>
            <a:off x="7500883" y="3282713"/>
            <a:ext cx="118566" cy="100892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Freeform 10"/>
          <p:cNvSpPr/>
          <p:nvPr/>
        </p:nvSpPr>
        <p:spPr>
          <a:xfrm>
            <a:off x="7767094" y="3269291"/>
            <a:ext cx="447416" cy="102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00"/>
                </a:moveTo>
                <a:cubicBezTo>
                  <a:pt x="12960" y="8894"/>
                  <a:pt x="12960" y="8894"/>
                  <a:pt x="12960" y="8894"/>
                </a:cubicBezTo>
                <a:cubicBezTo>
                  <a:pt x="20880" y="8894"/>
                  <a:pt x="20880" y="8894"/>
                  <a:pt x="20880" y="8894"/>
                </a:cubicBezTo>
                <a:cubicBezTo>
                  <a:pt x="20880" y="6988"/>
                  <a:pt x="20880" y="6988"/>
                  <a:pt x="20880" y="6988"/>
                </a:cubicBezTo>
                <a:cubicBezTo>
                  <a:pt x="12960" y="6988"/>
                  <a:pt x="12960" y="6988"/>
                  <a:pt x="12960" y="6988"/>
                </a:cubicBezTo>
                <a:cubicBezTo>
                  <a:pt x="12960" y="4447"/>
                  <a:pt x="12960" y="4447"/>
                  <a:pt x="12960" y="4447"/>
                </a:cubicBezTo>
                <a:cubicBezTo>
                  <a:pt x="12960" y="2859"/>
                  <a:pt x="15120" y="2541"/>
                  <a:pt x="18720" y="2541"/>
                </a:cubicBezTo>
                <a:cubicBezTo>
                  <a:pt x="19440" y="2541"/>
                  <a:pt x="20880" y="2541"/>
                  <a:pt x="21600" y="2541"/>
                </a:cubicBezTo>
                <a:cubicBezTo>
                  <a:pt x="21600" y="318"/>
                  <a:pt x="21600" y="318"/>
                  <a:pt x="21600" y="318"/>
                </a:cubicBezTo>
                <a:cubicBezTo>
                  <a:pt x="20160" y="0"/>
                  <a:pt x="18720" y="0"/>
                  <a:pt x="17280" y="0"/>
                </a:cubicBezTo>
                <a:cubicBezTo>
                  <a:pt x="10800" y="0"/>
                  <a:pt x="6480" y="1271"/>
                  <a:pt x="6480" y="4129"/>
                </a:cubicBezTo>
                <a:cubicBezTo>
                  <a:pt x="6480" y="6988"/>
                  <a:pt x="6480" y="6988"/>
                  <a:pt x="6480" y="6988"/>
                </a:cubicBezTo>
                <a:cubicBezTo>
                  <a:pt x="0" y="6988"/>
                  <a:pt x="0" y="6988"/>
                  <a:pt x="0" y="6988"/>
                </a:cubicBezTo>
                <a:cubicBezTo>
                  <a:pt x="0" y="8894"/>
                  <a:pt x="0" y="8894"/>
                  <a:pt x="0" y="8894"/>
                </a:cubicBezTo>
                <a:cubicBezTo>
                  <a:pt x="6480" y="8894"/>
                  <a:pt x="6480" y="8894"/>
                  <a:pt x="6480" y="8894"/>
                </a:cubicBezTo>
                <a:cubicBezTo>
                  <a:pt x="6480" y="21600"/>
                  <a:pt x="6480" y="21600"/>
                  <a:pt x="6480" y="21600"/>
                </a:cubicBezTo>
                <a:lnTo>
                  <a:pt x="1296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Freeform 11"/>
          <p:cNvSpPr/>
          <p:nvPr/>
        </p:nvSpPr>
        <p:spPr>
          <a:xfrm>
            <a:off x="8272673" y="3403515"/>
            <a:ext cx="400437" cy="917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603"/>
                </a:moveTo>
                <a:cubicBezTo>
                  <a:pt x="0" y="6728"/>
                  <a:pt x="0" y="6728"/>
                  <a:pt x="0" y="6728"/>
                </a:cubicBezTo>
                <a:cubicBezTo>
                  <a:pt x="6400" y="6728"/>
                  <a:pt x="6400" y="6728"/>
                  <a:pt x="6400" y="6728"/>
                </a:cubicBezTo>
                <a:cubicBezTo>
                  <a:pt x="6400" y="17351"/>
                  <a:pt x="6400" y="17351"/>
                  <a:pt x="6400" y="17351"/>
                </a:cubicBezTo>
                <a:cubicBezTo>
                  <a:pt x="6400" y="19475"/>
                  <a:pt x="6400" y="21600"/>
                  <a:pt x="16800" y="21600"/>
                </a:cubicBezTo>
                <a:cubicBezTo>
                  <a:pt x="18400" y="21600"/>
                  <a:pt x="20000" y="21246"/>
                  <a:pt x="21600" y="21246"/>
                </a:cubicBezTo>
                <a:cubicBezTo>
                  <a:pt x="21600" y="18767"/>
                  <a:pt x="21600" y="18767"/>
                  <a:pt x="21600" y="18767"/>
                </a:cubicBezTo>
                <a:cubicBezTo>
                  <a:pt x="20800" y="19121"/>
                  <a:pt x="19200" y="19121"/>
                  <a:pt x="17600" y="19121"/>
                </a:cubicBezTo>
                <a:cubicBezTo>
                  <a:pt x="15200" y="19121"/>
                  <a:pt x="13600" y="18413"/>
                  <a:pt x="13600" y="17351"/>
                </a:cubicBezTo>
                <a:cubicBezTo>
                  <a:pt x="13600" y="6728"/>
                  <a:pt x="13600" y="6728"/>
                  <a:pt x="13600" y="6728"/>
                </a:cubicBezTo>
                <a:cubicBezTo>
                  <a:pt x="21600" y="6728"/>
                  <a:pt x="21600" y="6728"/>
                  <a:pt x="21600" y="6728"/>
                </a:cubicBezTo>
                <a:cubicBezTo>
                  <a:pt x="21600" y="4603"/>
                  <a:pt x="21600" y="4603"/>
                  <a:pt x="21600" y="4603"/>
                </a:cubicBezTo>
                <a:cubicBezTo>
                  <a:pt x="13600" y="4603"/>
                  <a:pt x="13600" y="4603"/>
                  <a:pt x="13600" y="4603"/>
                </a:cubicBezTo>
                <a:cubicBezTo>
                  <a:pt x="13600" y="0"/>
                  <a:pt x="13600" y="0"/>
                  <a:pt x="13600" y="0"/>
                </a:cubicBezTo>
                <a:cubicBezTo>
                  <a:pt x="6400" y="1062"/>
                  <a:pt x="6400" y="1062"/>
                  <a:pt x="6400" y="1062"/>
                </a:cubicBezTo>
                <a:cubicBezTo>
                  <a:pt x="6400" y="4603"/>
                  <a:pt x="6400" y="4603"/>
                  <a:pt x="6400" y="4603"/>
                </a:cubicBezTo>
                <a:lnTo>
                  <a:pt x="0" y="4603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" name="Freeform 12"/>
          <p:cNvSpPr/>
          <p:nvPr/>
        </p:nvSpPr>
        <p:spPr>
          <a:xfrm>
            <a:off x="5776098" y="3282713"/>
            <a:ext cx="803111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200" y="21600"/>
                  <a:pt x="9200" y="21600"/>
                  <a:pt x="9200" y="21600"/>
                </a:cubicBezTo>
                <a:cubicBezTo>
                  <a:pt x="20400" y="21600"/>
                  <a:pt x="21600" y="13863"/>
                  <a:pt x="21600" y="10961"/>
                </a:cubicBezTo>
                <a:cubicBezTo>
                  <a:pt x="21600" y="8060"/>
                  <a:pt x="20400" y="0"/>
                  <a:pt x="9200" y="0"/>
                </a:cubicBezTo>
                <a:cubicBezTo>
                  <a:pt x="0" y="0"/>
                  <a:pt x="0" y="0"/>
                  <a:pt x="0" y="0"/>
                </a:cubicBezTo>
                <a:lnTo>
                  <a:pt x="0" y="21600"/>
                </a:lnTo>
                <a:close/>
                <a:moveTo>
                  <a:pt x="3600" y="2579"/>
                </a:moveTo>
                <a:cubicBezTo>
                  <a:pt x="9200" y="2579"/>
                  <a:pt x="9200" y="2579"/>
                  <a:pt x="9200" y="2579"/>
                </a:cubicBezTo>
                <a:cubicBezTo>
                  <a:pt x="15200" y="2579"/>
                  <a:pt x="18000" y="6448"/>
                  <a:pt x="18000" y="10961"/>
                </a:cubicBezTo>
                <a:cubicBezTo>
                  <a:pt x="18000" y="15475"/>
                  <a:pt x="15200" y="19021"/>
                  <a:pt x="9200" y="19021"/>
                </a:cubicBezTo>
                <a:cubicBezTo>
                  <a:pt x="3600" y="19021"/>
                  <a:pt x="3600" y="19021"/>
                  <a:pt x="3600" y="19021"/>
                </a:cubicBezTo>
                <a:lnTo>
                  <a:pt x="3600" y="2579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endParaRPr dirty="0"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200">
                <a:solidFill>
                  <a:srgbClr val="A6A6A6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2D9A86-3508-DAB2-7698-A3FE350EE781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E64386FC-E977-960D-4694-D83DA282B29C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518CE64D-C78A-5C10-8FA2-7B23550C97F3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389C4348-5B35-A2E4-0489-4E77F425953C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8C45F389-8AAE-2FF5-5B7E-F369874D8E75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4CBEF854-F5B9-0C06-7B32-61183F2F2B07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702FA59F-B182-EDAB-4F17-32AA37F3D1B7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92E03678-5989-3328-6963-3FB01CEABEB5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D18AFFD9-66C7-E96F-EBFA-81E828C5EC97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762F9A0E-B30F-D76E-E3CA-B8BF5A46F81D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BAED1172-C5F0-9CD9-35A8-E2672853823D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733B84F8-C746-3B32-10B3-337B858CC1BD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5B710809-5809-0D20-4B27-002049D94252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DEC67B99-E84F-227C-FBED-284074421C1A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72" r:id="rId16"/>
    <p:sldLayoutId id="2147483673" r:id="rId17"/>
    <p:sldLayoutId id="2147483674" r:id="rId18"/>
  </p:sldLayoutIdLst>
  <p:transition spd="med"/>
  <p:hf sldNum="0"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9pPr>
    </p:titleStyle>
    <p:bodyStyle>
      <a:lvl1pPr marL="263525" marR="0" indent="-263525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38162" marR="0" indent="-274638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63525" marR="0" indent="-263525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rabi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538162" marR="0" indent="-276225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lphaL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538162" marR="0" indent="-276225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719137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hyperlink" Target="https://www.victoria.ca/building-business/maps" TargetMode="External"/><Relationship Id="rId5" Type="http://schemas.openxmlformats.org/officeDocument/2006/relationships/image" Target="../media/image7.jpe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jdelijke aanduiding voor tekst 22">
            <a:extLst>
              <a:ext uri="{FF2B5EF4-FFF2-40B4-BE49-F238E27FC236}">
                <a16:creationId xmlns:a16="http://schemas.microsoft.com/office/drawing/2014/main" id="{1B64251C-432A-419D-A275-C16685B82C40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98500" y="5835457"/>
            <a:ext cx="1454913" cy="688793"/>
          </a:xfrm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A797F71-1A27-47BF-A200-6C795215124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-10751" y="0"/>
            <a:ext cx="12202751" cy="6858000"/>
          </a:xfrm>
          <a:solidFill>
            <a:srgbClr val="0076C2"/>
          </a:solidFill>
        </p:spPr>
        <p:txBody>
          <a:bodyPr/>
          <a:lstStyle/>
          <a:p>
            <a:endParaRPr lang="nl-NL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A3E0330-1BA8-7E49-BF32-539CEAB395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sp>
        <p:nvSpPr>
          <p:cNvPr id="55" name="Titel 54">
            <a:extLst>
              <a:ext uri="{FF2B5EF4-FFF2-40B4-BE49-F238E27FC236}">
                <a16:creationId xmlns:a16="http://schemas.microsoft.com/office/drawing/2014/main" id="{4B0C9E1B-71A5-4794-8A58-5C8CDB92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Video Contrast and Sharpness Enhancement</a:t>
            </a:r>
          </a:p>
        </p:txBody>
      </p:sp>
      <p:sp>
        <p:nvSpPr>
          <p:cNvPr id="41" name="Ondertitel 40">
            <a:extLst>
              <a:ext uri="{FF2B5EF4-FFF2-40B4-BE49-F238E27FC236}">
                <a16:creationId xmlns:a16="http://schemas.microsoft.com/office/drawing/2014/main" id="{692EF8E8-FE8B-49BE-BDE2-0C40E1604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466" y="5788630"/>
            <a:ext cx="3729203" cy="248472"/>
          </a:xfrm>
        </p:spPr>
        <p:txBody>
          <a:bodyPr/>
          <a:lstStyle/>
          <a:p>
            <a:r>
              <a:rPr lang="en-GB" dirty="0"/>
              <a:t>T. Petersen, T. C. Mol, E. Cozza</a:t>
            </a:r>
          </a:p>
          <a:p>
            <a:r>
              <a:rPr lang="en-GB" noProof="0" dirty="0"/>
              <a:t>16/02/2024</a:t>
            </a:r>
          </a:p>
        </p:txBody>
      </p:sp>
    </p:spTree>
    <p:extLst>
      <p:ext uri="{BB962C8B-B14F-4D97-AF65-F5344CB8AC3E}">
        <p14:creationId xmlns:p14="http://schemas.microsoft.com/office/powerpoint/2010/main" val="307074406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Tijdelijke aanduiding voor tekst 28"/>
          <p:cNvSpPr txBox="1">
            <a:spLocks noGrp="1"/>
          </p:cNvSpPr>
          <p:nvPr>
            <p:ph type="body" idx="1"/>
          </p:nvPr>
        </p:nvSpPr>
        <p:spPr>
          <a:xfrm>
            <a:off x="4259367" y="189167"/>
            <a:ext cx="7932633" cy="666883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3193" name="Tijdelijke aanduiding voor afbeelding 20"/>
          <p:cNvGrpSpPr/>
          <p:nvPr/>
        </p:nvGrpSpPr>
        <p:grpSpPr>
          <a:xfrm>
            <a:off x="4259367" y="1433"/>
            <a:ext cx="7932633" cy="6856567"/>
            <a:chOff x="0" y="0"/>
            <a:chExt cx="7932632" cy="6856565"/>
          </a:xfrm>
        </p:grpSpPr>
        <p:sp>
          <p:nvSpPr>
            <p:cNvPr id="3191" name="Rectangle"/>
            <p:cNvSpPr/>
            <p:nvPr/>
          </p:nvSpPr>
          <p:spPr>
            <a:xfrm>
              <a:off x="0" y="0"/>
              <a:ext cx="7932633" cy="6856566"/>
            </a:xfrm>
            <a:prstGeom prst="rect">
              <a:avLst/>
            </a:prstGeom>
            <a:solidFill>
              <a:srgbClr val="F2F2F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3192" name="image14.jpeg" descr="image14.jpe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7932633" cy="68565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94" name="Titel 10"/>
          <p:cNvSpPr txBox="1">
            <a:spLocks noGrp="1"/>
          </p:cNvSpPr>
          <p:nvPr>
            <p:ph type="title"/>
          </p:nvPr>
        </p:nvSpPr>
        <p:spPr>
          <a:xfrm>
            <a:off x="698499" y="741499"/>
            <a:ext cx="2799445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195" name="Tijdelijke aanduiding voor verticale tekst 11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lvl="2"/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, sed do </a:t>
            </a:r>
            <a:r>
              <a:rPr dirty="0" err="1"/>
              <a:t>eiusmod</a:t>
            </a:r>
            <a:r>
              <a:rPr dirty="0"/>
              <a:t> </a:t>
            </a:r>
            <a:r>
              <a:rPr dirty="0" err="1"/>
              <a:t>tempor</a:t>
            </a:r>
            <a:r>
              <a:rPr dirty="0"/>
              <a:t> </a:t>
            </a:r>
            <a:r>
              <a:rPr dirty="0" err="1"/>
              <a:t>incididunt</a:t>
            </a:r>
            <a:r>
              <a:rPr dirty="0"/>
              <a:t> </a:t>
            </a:r>
            <a:r>
              <a:rPr dirty="0" err="1"/>
              <a:t>ut</a:t>
            </a:r>
            <a:r>
              <a:rPr dirty="0"/>
              <a:t> </a:t>
            </a:r>
            <a:r>
              <a:rPr dirty="0" err="1"/>
              <a:t>labore</a:t>
            </a:r>
            <a:r>
              <a:rPr dirty="0"/>
              <a:t> et dolore magna </a:t>
            </a:r>
            <a:r>
              <a:rPr dirty="0" err="1"/>
              <a:t>aliqua</a:t>
            </a:r>
            <a:r>
              <a:rPr dirty="0"/>
              <a:t>. </a:t>
            </a:r>
            <a:r>
              <a:rPr dirty="0" err="1"/>
              <a:t>Eget</a:t>
            </a:r>
            <a:r>
              <a:rPr dirty="0"/>
              <a:t> </a:t>
            </a:r>
            <a:r>
              <a:rPr dirty="0" err="1"/>
              <a:t>nunc</a:t>
            </a:r>
            <a:r>
              <a:rPr dirty="0"/>
              <a:t> </a:t>
            </a:r>
            <a:r>
              <a:rPr dirty="0" err="1"/>
              <a:t>scelerisque</a:t>
            </a:r>
            <a:r>
              <a:rPr dirty="0"/>
              <a:t> </a:t>
            </a:r>
            <a:r>
              <a:rPr dirty="0" err="1"/>
              <a:t>viverra</a:t>
            </a:r>
            <a:r>
              <a:rPr dirty="0"/>
              <a:t> </a:t>
            </a:r>
            <a:r>
              <a:rPr dirty="0" err="1"/>
              <a:t>mauris</a:t>
            </a:r>
            <a:r>
              <a:rPr dirty="0"/>
              <a:t> in </a:t>
            </a:r>
            <a:r>
              <a:rPr dirty="0" err="1"/>
              <a:t>aliquam</a:t>
            </a:r>
            <a:r>
              <a:rPr dirty="0"/>
              <a:t>. Morbi non </a:t>
            </a:r>
            <a:r>
              <a:rPr dirty="0" err="1"/>
              <a:t>arcu</a:t>
            </a:r>
            <a:r>
              <a:rPr dirty="0"/>
              <a:t> </a:t>
            </a:r>
            <a:r>
              <a:rPr dirty="0" err="1"/>
              <a:t>risus</a:t>
            </a:r>
            <a:r>
              <a:rPr dirty="0"/>
              <a:t> </a:t>
            </a:r>
            <a:r>
              <a:rPr dirty="0" err="1"/>
              <a:t>quis</a:t>
            </a:r>
            <a:r>
              <a:rPr dirty="0"/>
              <a:t> </a:t>
            </a:r>
            <a:r>
              <a:rPr dirty="0" err="1"/>
              <a:t>varius</a:t>
            </a:r>
            <a:r>
              <a:rPr dirty="0"/>
              <a:t> </a:t>
            </a:r>
            <a:r>
              <a:rPr dirty="0" err="1"/>
              <a:t>quam</a:t>
            </a:r>
            <a:r>
              <a:rPr dirty="0"/>
              <a:t> </a:t>
            </a:r>
            <a:r>
              <a:rPr dirty="0" err="1"/>
              <a:t>quisque</a:t>
            </a:r>
            <a:r>
              <a:rPr dirty="0"/>
              <a:t>.</a:t>
            </a:r>
          </a:p>
          <a:p>
            <a:r>
              <a:rPr dirty="0" err="1"/>
              <a:t>Sagittis</a:t>
            </a:r>
            <a:r>
              <a:rPr dirty="0"/>
              <a:t> </a:t>
            </a:r>
            <a:r>
              <a:rPr dirty="0" err="1"/>
              <a:t>eu</a:t>
            </a:r>
            <a:r>
              <a:rPr dirty="0"/>
              <a:t> </a:t>
            </a:r>
            <a:r>
              <a:rPr dirty="0" err="1"/>
              <a:t>volutpat</a:t>
            </a:r>
            <a:r>
              <a:rPr dirty="0"/>
              <a:t> </a:t>
            </a:r>
            <a:r>
              <a:rPr dirty="0" err="1"/>
              <a:t>odio</a:t>
            </a:r>
            <a:r>
              <a:rPr dirty="0"/>
              <a:t>.</a:t>
            </a:r>
          </a:p>
          <a:p>
            <a:r>
              <a:rPr dirty="0"/>
              <a:t>Massa </a:t>
            </a:r>
            <a:r>
              <a:rPr dirty="0" err="1"/>
              <a:t>placerat</a:t>
            </a:r>
            <a:r>
              <a:rPr dirty="0"/>
              <a:t> </a:t>
            </a:r>
            <a:r>
              <a:rPr dirty="0" err="1"/>
              <a:t>duis</a:t>
            </a:r>
            <a:r>
              <a:rPr dirty="0"/>
              <a:t>.</a:t>
            </a:r>
          </a:p>
          <a:p>
            <a:pPr lvl="1"/>
            <a:r>
              <a:rPr dirty="0" err="1"/>
              <a:t>Odio</a:t>
            </a:r>
            <a:r>
              <a:rPr dirty="0"/>
              <a:t> </a:t>
            </a:r>
            <a:r>
              <a:rPr dirty="0" err="1"/>
              <a:t>facilisis</a:t>
            </a:r>
            <a:r>
              <a:rPr dirty="0"/>
              <a:t> </a:t>
            </a:r>
            <a:r>
              <a:rPr dirty="0" err="1"/>
              <a:t>mauris</a:t>
            </a:r>
            <a:r>
              <a:rPr dirty="0"/>
              <a:t> sit.</a:t>
            </a:r>
          </a:p>
          <a:p>
            <a:pPr lvl="1"/>
            <a:endParaRPr dirty="0"/>
          </a:p>
          <a:p>
            <a:pPr lvl="7" defTabSz="914400">
              <a:defRPr i="1"/>
            </a:pPr>
            <a:r>
              <a:rPr dirty="0" err="1"/>
              <a:t>Potenti</a:t>
            </a:r>
            <a:r>
              <a:rPr dirty="0"/>
              <a:t> </a:t>
            </a:r>
            <a:r>
              <a:rPr dirty="0" err="1"/>
              <a:t>nullam</a:t>
            </a:r>
            <a:r>
              <a:rPr dirty="0"/>
              <a:t> ac </a:t>
            </a:r>
            <a:r>
              <a:rPr dirty="0" err="1"/>
              <a:t>tortor</a:t>
            </a:r>
            <a:r>
              <a:rPr dirty="0"/>
              <a:t> vitae.</a:t>
            </a:r>
            <a:br>
              <a:rPr dirty="0"/>
            </a:br>
            <a:endParaRPr dirty="0"/>
          </a:p>
        </p:txBody>
      </p:sp>
      <p:sp>
        <p:nvSpPr>
          <p:cNvPr id="3196" name="Tijdelijke aanduiding voor datum 4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Text Placeholder 13"/>
          <p:cNvSpPr txBox="1">
            <a:spLocks noGrp="1"/>
          </p:cNvSpPr>
          <p:nvPr>
            <p:ph type="body" idx="1"/>
          </p:nvPr>
        </p:nvSpPr>
        <p:spPr>
          <a:xfrm>
            <a:off x="-12032" y="2"/>
            <a:ext cx="12204033" cy="6857997"/>
          </a:xfrm>
          <a:prstGeom prst="rect">
            <a:avLst/>
          </a:prstGeom>
          <a:noFill/>
        </p:spPr>
        <p:txBody>
          <a:bodyPr/>
          <a:lstStyle/>
          <a:p>
            <a:pPr marL="263525" indent="-263525">
              <a:buClr>
                <a:schemeClr val="accent1"/>
              </a:buClr>
              <a:buSzPct val="100000"/>
              <a:buChar char="▪"/>
            </a:pPr>
            <a:endParaRPr/>
          </a:p>
        </p:txBody>
      </p:sp>
      <p:grpSp>
        <p:nvGrpSpPr>
          <p:cNvPr id="3202" name="Text Placeholder 20"/>
          <p:cNvGrpSpPr/>
          <p:nvPr/>
        </p:nvGrpSpPr>
        <p:grpSpPr>
          <a:xfrm>
            <a:off x="-1" y="1"/>
            <a:ext cx="12205800" cy="741500"/>
            <a:chOff x="0" y="0"/>
            <a:chExt cx="12205798" cy="741498"/>
          </a:xfrm>
        </p:grpSpPr>
        <p:sp>
          <p:nvSpPr>
            <p:cNvPr id="3200" name="Rectangle"/>
            <p:cNvSpPr/>
            <p:nvPr/>
          </p:nvSpPr>
          <p:spPr>
            <a:xfrm>
              <a:off x="-1" y="0"/>
              <a:ext cx="12205800" cy="7415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719137">
                <a:lnSpc>
                  <a:spcPct val="90000"/>
                </a:lnSpc>
                <a:spcBef>
                  <a:spcPts val="1200"/>
                </a:spcBef>
                <a:defRPr sz="1600"/>
              </a:pPr>
              <a:endParaRPr/>
            </a:p>
          </p:txBody>
        </p:sp>
        <p:sp>
          <p:nvSpPr>
            <p:cNvPr id="3201" name="Rectangle"/>
            <p:cNvSpPr txBox="1"/>
            <p:nvPr/>
          </p:nvSpPr>
          <p:spPr>
            <a:xfrm>
              <a:off x="-1" y="0"/>
              <a:ext cx="12205800" cy="741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normAutofit/>
            </a:bodyPr>
            <a:lstStyle>
              <a:lvl1pPr defTabSz="719137">
                <a:lnSpc>
                  <a:spcPct val="90000"/>
                </a:lnSpc>
                <a:spcBef>
                  <a:spcPts val="1200"/>
                </a:spcBef>
                <a:defRPr sz="1600"/>
              </a:lvl1pPr>
            </a:lstStyle>
            <a:p>
              <a:r>
                <a:t> </a:t>
              </a:r>
            </a:p>
          </p:txBody>
        </p:sp>
      </p:grpSp>
      <p:sp>
        <p:nvSpPr>
          <p:cNvPr id="3203" name="Titel 7"/>
          <p:cNvSpPr txBox="1">
            <a:spLocks noGrp="1"/>
          </p:cNvSpPr>
          <p:nvPr>
            <p:ph type="title"/>
          </p:nvPr>
        </p:nvSpPr>
        <p:spPr>
          <a:xfrm>
            <a:off x="698499" y="193037"/>
            <a:ext cx="10775072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dirty="0"/>
          </a:p>
        </p:txBody>
      </p:sp>
      <p:grpSp>
        <p:nvGrpSpPr>
          <p:cNvPr id="3206" name="Tijdelijke aanduiding voor afbeelding 16"/>
          <p:cNvGrpSpPr/>
          <p:nvPr/>
        </p:nvGrpSpPr>
        <p:grpSpPr>
          <a:xfrm>
            <a:off x="-21772" y="683437"/>
            <a:ext cx="12227570" cy="6174565"/>
            <a:chOff x="0" y="0"/>
            <a:chExt cx="12227569" cy="6174563"/>
          </a:xfrm>
        </p:grpSpPr>
        <p:sp>
          <p:nvSpPr>
            <p:cNvPr id="3204" name="Rectangle"/>
            <p:cNvSpPr/>
            <p:nvPr/>
          </p:nvSpPr>
          <p:spPr>
            <a:xfrm>
              <a:off x="0" y="0"/>
              <a:ext cx="12227570" cy="6174564"/>
            </a:xfrm>
            <a:prstGeom prst="rect">
              <a:avLst/>
            </a:prstGeom>
            <a:solidFill>
              <a:srgbClr val="F2F2F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3205" name="image15.png" descr="image15.png"/>
            <p:cNvPicPr>
              <a:picLocks noChangeAspect="1"/>
            </p:cNvPicPr>
            <p:nvPr/>
          </p:nvPicPr>
          <p:blipFill>
            <a:blip r:embed="rId2"/>
            <a:srcRect t="32" b="10318"/>
            <a:stretch>
              <a:fillRect/>
            </a:stretch>
          </p:blipFill>
          <p:spPr>
            <a:xfrm>
              <a:off x="0" y="0"/>
              <a:ext cx="12227570" cy="61745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07" name="Text Placeholder 11"/>
          <p:cNvSpPr>
            <a:spLocks noGrp="1"/>
          </p:cNvSpPr>
          <p:nvPr>
            <p:ph type="body" idx="4294967295"/>
          </p:nvPr>
        </p:nvSpPr>
        <p:spPr>
          <a:xfrm>
            <a:off x="687600" y="6006164"/>
            <a:ext cx="1454915" cy="51808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 </a:t>
            </a:r>
          </a:p>
        </p:txBody>
      </p:sp>
      <p:sp>
        <p:nvSpPr>
          <p:cNvPr id="3208" name="Tijdelijke aanduiding voor datum 2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" name="Text Placeholder 14"/>
          <p:cNvSpPr txBox="1">
            <a:spLocks noGrp="1"/>
          </p:cNvSpPr>
          <p:nvPr>
            <p:ph type="body" idx="1"/>
          </p:nvPr>
        </p:nvSpPr>
        <p:spPr>
          <a:xfrm>
            <a:off x="-12032" y="2"/>
            <a:ext cx="6992126" cy="6857997"/>
          </a:xfrm>
          <a:prstGeom prst="rect">
            <a:avLst/>
          </a:prstGeom>
        </p:spPr>
        <p:txBody>
          <a:bodyPr/>
          <a:lstStyle/>
          <a:p>
            <a:r>
              <a:t> </a:t>
            </a:r>
          </a:p>
        </p:txBody>
      </p:sp>
      <p:grpSp>
        <p:nvGrpSpPr>
          <p:cNvPr id="3214" name="Tijdelijke aanduiding voor afbeelding 2"/>
          <p:cNvGrpSpPr/>
          <p:nvPr/>
        </p:nvGrpSpPr>
        <p:grpSpPr>
          <a:xfrm>
            <a:off x="-2" y="1433"/>
            <a:ext cx="7654745" cy="6856567"/>
            <a:chOff x="0" y="0"/>
            <a:chExt cx="7654743" cy="6856565"/>
          </a:xfrm>
        </p:grpSpPr>
        <p:sp>
          <p:nvSpPr>
            <p:cNvPr id="3212" name="Rectangle"/>
            <p:cNvSpPr/>
            <p:nvPr/>
          </p:nvSpPr>
          <p:spPr>
            <a:xfrm>
              <a:off x="0" y="0"/>
              <a:ext cx="7654744" cy="6856566"/>
            </a:xfrm>
            <a:prstGeom prst="rect">
              <a:avLst/>
            </a:prstGeom>
            <a:solidFill>
              <a:srgbClr val="F2F2F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3213" name="image13.jpeg" descr="image13.jpeg"/>
            <p:cNvPicPr>
              <a:picLocks noChangeAspect="1"/>
            </p:cNvPicPr>
            <p:nvPr/>
          </p:nvPicPr>
          <p:blipFill>
            <a:blip r:embed="rId2"/>
            <a:srcRect t="10254" b="10254"/>
            <a:stretch>
              <a:fillRect/>
            </a:stretch>
          </p:blipFill>
          <p:spPr>
            <a:xfrm>
              <a:off x="0" y="-1"/>
              <a:ext cx="7654744" cy="68565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15" name="Titel 10"/>
          <p:cNvSpPr txBox="1">
            <a:spLocks noGrp="1"/>
          </p:cNvSpPr>
          <p:nvPr>
            <p:ph type="title"/>
          </p:nvPr>
        </p:nvSpPr>
        <p:spPr>
          <a:xfrm>
            <a:off x="8374743" y="741499"/>
            <a:ext cx="3118758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dirty="0"/>
          </a:p>
        </p:txBody>
      </p:sp>
      <p:sp>
        <p:nvSpPr>
          <p:cNvPr id="3216" name="Tijdelijke aanduiding voor verticale tekst 11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Lorem ipsum dolor sit amet, consectetur adipiscing elit</a:t>
            </a:r>
          </a:p>
          <a:p>
            <a:r>
              <a:t>Sagittis eu volutpat odio </a:t>
            </a:r>
            <a:br/>
            <a:r>
              <a:t>facilisis mauris sit amet.</a:t>
            </a:r>
          </a:p>
          <a:p>
            <a:r>
              <a:t>Massa placerat duis </a:t>
            </a:r>
            <a:br/>
            <a:r>
              <a:t>ultricies lacus.</a:t>
            </a:r>
          </a:p>
        </p:txBody>
      </p:sp>
      <p:sp>
        <p:nvSpPr>
          <p:cNvPr id="3217" name="Tijdelijke aanduiding voor datum 4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  <p:sp>
        <p:nvSpPr>
          <p:cNvPr id="3219" name="Text Placeholder 13"/>
          <p:cNvSpPr>
            <a:spLocks noGrp="1"/>
          </p:cNvSpPr>
          <p:nvPr>
            <p:ph type="body" idx="4294967295"/>
          </p:nvPr>
        </p:nvSpPr>
        <p:spPr>
          <a:xfrm>
            <a:off x="698499" y="5835456"/>
            <a:ext cx="1454915" cy="68879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" name="Text Placeholder 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234" name="Media Placeholder 32" descr="Media Placeholder 32"/>
          <p:cNvPicPr>
            <a:picLocks noGrp="1"/>
          </p:cNvPicPr>
          <p:nvPr>
            <p:ph type="media" idx="2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3235" name="Afbeelding 9" descr="Afbeelding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36" name="Tijdelijke aanduiding voor datum 2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  <p:sp>
        <p:nvSpPr>
          <p:cNvPr id="3238" name="Text Placeholder 30"/>
          <p:cNvSpPr>
            <a:spLocks noGrp="1"/>
          </p:cNvSpPr>
          <p:nvPr>
            <p:ph type="body" idx="4294967295"/>
          </p:nvPr>
        </p:nvSpPr>
        <p:spPr>
          <a:xfrm>
            <a:off x="698499" y="5835456"/>
            <a:ext cx="1454915" cy="68879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 </a:t>
            </a:r>
          </a:p>
        </p:txBody>
      </p:sp>
      <p:grpSp>
        <p:nvGrpSpPr>
          <p:cNvPr id="3242" name="Groep 10"/>
          <p:cNvGrpSpPr/>
          <p:nvPr/>
        </p:nvGrpSpPr>
        <p:grpSpPr>
          <a:xfrm>
            <a:off x="4914900" y="2247900"/>
            <a:ext cx="2362200" cy="2362200"/>
            <a:chOff x="0" y="0"/>
            <a:chExt cx="2362200" cy="2362200"/>
          </a:xfrm>
        </p:grpSpPr>
        <p:sp>
          <p:nvSpPr>
            <p:cNvPr id="3239" name="Ovaal 12"/>
            <p:cNvSpPr/>
            <p:nvPr/>
          </p:nvSpPr>
          <p:spPr>
            <a:xfrm>
              <a:off x="0" y="0"/>
              <a:ext cx="2362200" cy="2362200"/>
            </a:xfrm>
            <a:prstGeom prst="ellipse">
              <a:avLst/>
            </a:prstGeom>
            <a:solidFill>
              <a:srgbClr val="FFFFFF">
                <a:alpha val="22000"/>
              </a:srgbClr>
            </a:solidFill>
            <a:ln w="25400" cap="flat">
              <a:solidFill>
                <a:schemeClr val="accent1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0" name="Ovaal 1"/>
            <p:cNvSpPr/>
            <p:nvPr/>
          </p:nvSpPr>
          <p:spPr>
            <a:xfrm>
              <a:off x="266700" y="266700"/>
              <a:ext cx="1828800" cy="1828800"/>
            </a:xfrm>
            <a:prstGeom prst="ellipse">
              <a:avLst/>
            </a:prstGeom>
            <a:solidFill>
              <a:srgbClr val="000000">
                <a:alpha val="64999"/>
              </a:srgbClr>
            </a:solidFill>
            <a:ln w="508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3241" name="Graphic 5" descr="Graphic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4451" y="838200"/>
              <a:ext cx="685801" cy="685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23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44" name="Tijdelijke aanduiding voor grafiek 11"/>
          <p:cNvGraphicFramePr/>
          <p:nvPr>
            <p:extLst>
              <p:ext uri="{D42A27DB-BD31-4B8C-83A1-F6EECF244321}">
                <p14:modId xmlns:p14="http://schemas.microsoft.com/office/powerpoint/2010/main" val="3555764140"/>
              </p:ext>
            </p:extLst>
          </p:nvPr>
        </p:nvGraphicFramePr>
        <p:xfrm>
          <a:off x="4781126" y="800454"/>
          <a:ext cx="6848899" cy="5057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245" name="Text Placeholder 32"/>
          <p:cNvSpPr txBox="1">
            <a:spLocks noGrp="1"/>
          </p:cNvSpPr>
          <p:nvPr>
            <p:ph type="body" sz="half" idx="1"/>
          </p:nvPr>
        </p:nvSpPr>
        <p:spPr>
          <a:xfrm>
            <a:off x="0" y="-1"/>
            <a:ext cx="4455885" cy="6858001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rgbClr val="000000"/>
                </a:solidFill>
              </a:defRPr>
            </a:lvl1pPr>
          </a:lstStyle>
          <a:p>
            <a:r>
              <a:t> </a:t>
            </a:r>
          </a:p>
        </p:txBody>
      </p:sp>
      <p:sp>
        <p:nvSpPr>
          <p:cNvPr id="3246" name="Titel 25"/>
          <p:cNvSpPr txBox="1">
            <a:spLocks noGrp="1"/>
          </p:cNvSpPr>
          <p:nvPr>
            <p:ph type="title"/>
          </p:nvPr>
        </p:nvSpPr>
        <p:spPr>
          <a:xfrm>
            <a:off x="698500" y="741499"/>
            <a:ext cx="3147786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 err="1"/>
              <a:t>Title</a:t>
            </a:r>
            <a:endParaRPr dirty="0"/>
          </a:p>
        </p:txBody>
      </p:sp>
      <p:sp>
        <p:nvSpPr>
          <p:cNvPr id="3247" name="Tijdelijke aanduiding voor verticale tekst 18"/>
          <p:cNvSpPr txBox="1"/>
          <p:nvPr/>
        </p:nvSpPr>
        <p:spPr>
          <a:xfrm>
            <a:off x="698500" y="1591899"/>
            <a:ext cx="3147786" cy="435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263525" indent="-263525" defTabSz="719137">
              <a:lnSpc>
                <a:spcPct val="90000"/>
              </a:lnSpc>
              <a:spcBef>
                <a:spcPts val="1200"/>
              </a:spcBef>
              <a:buClr>
                <a:srgbClr val="FFFFFF"/>
              </a:buClr>
              <a:buSzPct val="100000"/>
              <a:buChar char="▪"/>
              <a:defRPr sz="1600">
                <a:solidFill>
                  <a:srgbClr val="FFFFFF"/>
                </a:solidFill>
              </a:defRPr>
            </a:pPr>
            <a:r>
              <a:t>Lorem ipsum dolor sit amet, consectetur adipiscing elit</a:t>
            </a:r>
          </a:p>
          <a:p>
            <a:pPr marL="263525" indent="-263525" defTabSz="719137">
              <a:lnSpc>
                <a:spcPct val="90000"/>
              </a:lnSpc>
              <a:spcBef>
                <a:spcPts val="1200"/>
              </a:spcBef>
              <a:buClr>
                <a:srgbClr val="FFFFFF"/>
              </a:buClr>
              <a:buSzPct val="100000"/>
              <a:buChar char="▪"/>
              <a:defRPr sz="1600">
                <a:solidFill>
                  <a:srgbClr val="FFFFFF"/>
                </a:solidFill>
              </a:defRPr>
            </a:pPr>
            <a:r>
              <a:t>Sagittis eu volutpat odio </a:t>
            </a:r>
            <a:br/>
            <a:r>
              <a:t>facilisis mauris sit amet.</a:t>
            </a:r>
          </a:p>
          <a:p>
            <a:pPr marL="263525" indent="-263525" defTabSz="719137">
              <a:lnSpc>
                <a:spcPct val="90000"/>
              </a:lnSpc>
              <a:spcBef>
                <a:spcPts val="1200"/>
              </a:spcBef>
              <a:buClr>
                <a:srgbClr val="FFFFFF"/>
              </a:buClr>
              <a:buSzPct val="100000"/>
              <a:buChar char="▪"/>
              <a:defRPr sz="1600">
                <a:solidFill>
                  <a:srgbClr val="FFFFFF"/>
                </a:solidFill>
              </a:defRPr>
            </a:pPr>
            <a:r>
              <a:t>Massa placerat duis </a:t>
            </a:r>
            <a:br/>
            <a:r>
              <a:t>ultricies lacus.</a:t>
            </a:r>
          </a:p>
        </p:txBody>
      </p:sp>
      <p:sp>
        <p:nvSpPr>
          <p:cNvPr id="3248" name="Tijdelijke aanduiding voor datum 4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A6A6A6"/>
                </a:solidFill>
              </a:defRPr>
            </a:lvl1pPr>
          </a:lstStyle>
          <a:p>
            <a:r>
              <a:t>09-10-2020</a:t>
            </a:r>
          </a:p>
        </p:txBody>
      </p:sp>
      <p:sp>
        <p:nvSpPr>
          <p:cNvPr id="3250" name="Text Placeholder 31"/>
          <p:cNvSpPr>
            <a:spLocks noGrp="1"/>
          </p:cNvSpPr>
          <p:nvPr>
            <p:ph type="body" idx="4294967295"/>
          </p:nvPr>
        </p:nvSpPr>
        <p:spPr>
          <a:xfrm>
            <a:off x="698499" y="5835456"/>
            <a:ext cx="1454915" cy="68879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Titel 9"/>
          <p:cNvSpPr txBox="1">
            <a:spLocks noGrp="1"/>
          </p:cNvSpPr>
          <p:nvPr>
            <p:ph type="title"/>
          </p:nvPr>
        </p:nvSpPr>
        <p:spPr>
          <a:xfrm>
            <a:off x="698500" y="741499"/>
            <a:ext cx="10795000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 err="1"/>
              <a:t>Title</a:t>
            </a:r>
            <a:endParaRPr dirty="0"/>
          </a:p>
        </p:txBody>
      </p:sp>
      <p:sp>
        <p:nvSpPr>
          <p:cNvPr id="3253" name="Tijdelijke aanduiding voor datum 2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A6A6A6"/>
                </a:solidFill>
              </a:defRPr>
            </a:lvl1pPr>
          </a:lstStyle>
          <a:p>
            <a:r>
              <a:t>09-10-2020</a:t>
            </a:r>
          </a:p>
        </p:txBody>
      </p:sp>
      <p:graphicFrame>
        <p:nvGraphicFramePr>
          <p:cNvPr id="3255" name="Tijdelijke aanduiding voor grafiek 11"/>
          <p:cNvGraphicFramePr/>
          <p:nvPr>
            <p:extLst>
              <p:ext uri="{D42A27DB-BD31-4B8C-83A1-F6EECF244321}">
                <p14:modId xmlns:p14="http://schemas.microsoft.com/office/powerpoint/2010/main" val="616445062"/>
              </p:ext>
            </p:extLst>
          </p:nvPr>
        </p:nvGraphicFramePr>
        <p:xfrm>
          <a:off x="654723" y="1629686"/>
          <a:ext cx="10676853" cy="406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" name="Tijdelijke aanduiding voor datum 3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A6A6A6"/>
                </a:solidFill>
              </a:defRPr>
            </a:lvl1pPr>
          </a:lstStyle>
          <a:p>
            <a:r>
              <a:t>09-10-2020</a:t>
            </a:r>
          </a:p>
        </p:txBody>
      </p:sp>
      <p:graphicFrame>
        <p:nvGraphicFramePr>
          <p:cNvPr id="3259" name="Tijdelijke aanduiding voor tabel 8"/>
          <p:cNvGraphicFramePr/>
          <p:nvPr>
            <p:extLst>
              <p:ext uri="{D42A27DB-BD31-4B8C-83A1-F6EECF244321}">
                <p14:modId xmlns:p14="http://schemas.microsoft.com/office/powerpoint/2010/main" val="4199068468"/>
              </p:ext>
            </p:extLst>
          </p:nvPr>
        </p:nvGraphicFramePr>
        <p:xfrm>
          <a:off x="5165723" y="752473"/>
          <a:ext cx="6306275" cy="5197472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911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87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1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47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2496"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 err="1">
                          <a:solidFill>
                            <a:srgbClr val="FFFFFF"/>
                          </a:solidFill>
                        </a:rPr>
                        <a:t>Year</a:t>
                      </a:r>
                      <a:endParaRPr sz="1400" b="1" dirty="0">
                        <a:solidFill>
                          <a:srgbClr val="FFFFFF"/>
                        </a:solidFill>
                      </a:endParaRP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1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2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3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2014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40%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55%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40%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2015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7%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7%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2016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20%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26%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2017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69%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31%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69%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2018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82%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82%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249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2019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89%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92%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 dirty="0"/>
                        <a:t>89%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260" name="Titel 17"/>
          <p:cNvSpPr txBox="1">
            <a:spLocks noGrp="1"/>
          </p:cNvSpPr>
          <p:nvPr>
            <p:ph type="title"/>
          </p:nvPr>
        </p:nvSpPr>
        <p:spPr>
          <a:xfrm>
            <a:off x="698500" y="741499"/>
            <a:ext cx="3147786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dirty="0"/>
          </a:p>
        </p:txBody>
      </p:sp>
      <p:sp>
        <p:nvSpPr>
          <p:cNvPr id="3261" name="Tijdelijke aanduiding voor verticale tekst 18"/>
          <p:cNvSpPr txBox="1">
            <a:spLocks noGrp="1"/>
          </p:cNvSpPr>
          <p:nvPr>
            <p:ph type="body" sz="quarter" idx="1"/>
          </p:nvPr>
        </p:nvSpPr>
        <p:spPr>
          <a:xfrm>
            <a:off x="698500" y="1591899"/>
            <a:ext cx="3147786" cy="4356465"/>
          </a:xfrm>
          <a:prstGeom prst="rect">
            <a:avLst/>
          </a:prstGeom>
        </p:spPr>
        <p:txBody>
          <a:bodyPr/>
          <a:lstStyle/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endParaRPr dirty="0"/>
          </a:p>
          <a:p>
            <a:r>
              <a:rPr dirty="0" err="1"/>
              <a:t>Sagittis</a:t>
            </a:r>
            <a:r>
              <a:rPr dirty="0"/>
              <a:t> </a:t>
            </a:r>
            <a:r>
              <a:rPr dirty="0" err="1"/>
              <a:t>eu</a:t>
            </a:r>
            <a:r>
              <a:rPr dirty="0"/>
              <a:t> </a:t>
            </a:r>
            <a:r>
              <a:rPr dirty="0" err="1"/>
              <a:t>volutpat</a:t>
            </a:r>
            <a:r>
              <a:rPr dirty="0"/>
              <a:t> </a:t>
            </a:r>
            <a:r>
              <a:rPr dirty="0" err="1"/>
              <a:t>odio</a:t>
            </a:r>
            <a:r>
              <a:rPr dirty="0"/>
              <a:t> </a:t>
            </a:r>
            <a:br>
              <a:rPr dirty="0"/>
            </a:br>
            <a:r>
              <a:rPr dirty="0" err="1"/>
              <a:t>facilisis</a:t>
            </a:r>
            <a:r>
              <a:rPr dirty="0"/>
              <a:t> </a:t>
            </a:r>
            <a:r>
              <a:rPr dirty="0" err="1"/>
              <a:t>mauris</a:t>
            </a:r>
            <a:r>
              <a:rPr dirty="0"/>
              <a:t> sit </a:t>
            </a:r>
            <a:r>
              <a:rPr dirty="0" err="1"/>
              <a:t>amet</a:t>
            </a:r>
            <a:r>
              <a:rPr dirty="0"/>
              <a:t>.</a:t>
            </a:r>
          </a:p>
          <a:p>
            <a:r>
              <a:rPr dirty="0"/>
              <a:t>Massa </a:t>
            </a:r>
            <a:r>
              <a:rPr dirty="0" err="1"/>
              <a:t>placerat</a:t>
            </a:r>
            <a:r>
              <a:rPr dirty="0"/>
              <a:t> </a:t>
            </a:r>
            <a:r>
              <a:rPr dirty="0" err="1"/>
              <a:t>duis</a:t>
            </a:r>
            <a:r>
              <a:rPr dirty="0"/>
              <a:t> </a:t>
            </a:r>
            <a:br>
              <a:rPr dirty="0"/>
            </a:br>
            <a:r>
              <a:rPr dirty="0" err="1"/>
              <a:t>ultricies</a:t>
            </a:r>
            <a:r>
              <a:rPr dirty="0"/>
              <a:t> </a:t>
            </a:r>
            <a:r>
              <a:rPr dirty="0" err="1"/>
              <a:t>lacus</a:t>
            </a:r>
            <a:r>
              <a:rPr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" name="Titel 9"/>
          <p:cNvSpPr txBox="1">
            <a:spLocks noGrp="1"/>
          </p:cNvSpPr>
          <p:nvPr>
            <p:ph type="title"/>
          </p:nvPr>
        </p:nvSpPr>
        <p:spPr>
          <a:xfrm>
            <a:off x="698499" y="741499"/>
            <a:ext cx="10775072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dirty="0"/>
          </a:p>
        </p:txBody>
      </p:sp>
      <p:sp>
        <p:nvSpPr>
          <p:cNvPr id="3265" name="Tijdelijke aanduiding voor datum 1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A6A6A6"/>
                </a:solidFill>
              </a:defRPr>
            </a:lvl1pPr>
          </a:lstStyle>
          <a:p>
            <a:r>
              <a:t>09-10-2020</a:t>
            </a:r>
          </a:p>
        </p:txBody>
      </p:sp>
      <p:graphicFrame>
        <p:nvGraphicFramePr>
          <p:cNvPr id="3267" name="Tijdelijke aanduiding voor tabel 8"/>
          <p:cNvGraphicFramePr/>
          <p:nvPr>
            <p:extLst>
              <p:ext uri="{D42A27DB-BD31-4B8C-83A1-F6EECF244321}">
                <p14:modId xmlns:p14="http://schemas.microsoft.com/office/powerpoint/2010/main" val="3898257798"/>
              </p:ext>
            </p:extLst>
          </p:nvPr>
        </p:nvGraphicFramePr>
        <p:xfrm>
          <a:off x="698500" y="1592262"/>
          <a:ext cx="10773502" cy="4010254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203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47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83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983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983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7694"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 err="1">
                          <a:solidFill>
                            <a:srgbClr val="FFFFFF"/>
                          </a:solidFill>
                        </a:rPr>
                        <a:t>Year</a:t>
                      </a:r>
                      <a:endParaRPr sz="1400" b="1" dirty="0">
                        <a:solidFill>
                          <a:srgbClr val="FFFFFF"/>
                        </a:solidFill>
                      </a:endParaRP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1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2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3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nl-NL" sz="1400" b="1" dirty="0">
                          <a:solidFill>
                            <a:srgbClr val="FFFFFF"/>
                          </a:solidFill>
                        </a:rPr>
                        <a:t>Subject</a:t>
                      </a:r>
                      <a:r>
                        <a:rPr sz="1400" b="1" dirty="0">
                          <a:solidFill>
                            <a:srgbClr val="FFFFFF"/>
                          </a:solidFill>
                        </a:rPr>
                        <a:t> 4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2014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40%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55%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40%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55%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2015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7%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7%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2016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20%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26%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20%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26%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2017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69%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31%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69%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31%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2018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82%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82%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85%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376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solidFill>
                            <a:schemeClr val="accent1"/>
                          </a:solidFill>
                        </a:rPr>
                        <a:t>2019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solidFill>
                        <a:schemeClr val="accent2"/>
                      </a:solidFill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89%</a:t>
                      </a:r>
                    </a:p>
                  </a:txBody>
                  <a:tcPr marL="108000" marR="108000" marT="108000" marB="108000" anchor="ctr" horzOverflow="overflow">
                    <a:lnL w="12700">
                      <a:solidFill>
                        <a:schemeClr val="accent2"/>
                      </a:solidFill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92%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/>
                        <a:t>89%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400" dirty="0"/>
                        <a:t>92%</a:t>
                      </a:r>
                    </a:p>
                  </a:txBody>
                  <a:tcPr marL="108000" marR="108000" marT="108000" marB="1080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jdelijke aanduiding voor tekst 46">
            <a:extLst>
              <a:ext uri="{FF2B5EF4-FFF2-40B4-BE49-F238E27FC236}">
                <a16:creationId xmlns:a16="http://schemas.microsoft.com/office/drawing/2014/main" id="{43B21ADF-AC91-4738-AAFA-9356794F93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rgbClr val="00A6D6"/>
          </a:solidFill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519F502-C245-4036-9F1B-103CAB358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attention</a:t>
            </a:r>
          </a:p>
        </p:txBody>
      </p:sp>
      <p:sp>
        <p:nvSpPr>
          <p:cNvPr id="34" name="Ondertitel 33">
            <a:extLst>
              <a:ext uri="{FF2B5EF4-FFF2-40B4-BE49-F238E27FC236}">
                <a16:creationId xmlns:a16="http://schemas.microsoft.com/office/drawing/2014/main" id="{55F2191D-2484-4649-8731-A1464E3FA4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06232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Ondertitel 23"/>
          <p:cNvSpPr txBox="1">
            <a:spLocks noGrp="1"/>
          </p:cNvSpPr>
          <p:nvPr>
            <p:ph type="body" sz="quarter" idx="1"/>
          </p:nvPr>
        </p:nvSpPr>
        <p:spPr>
          <a:xfrm>
            <a:off x="479422" y="1788035"/>
            <a:ext cx="3729203" cy="3253014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Satellite Imaging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Medical</a:t>
            </a:r>
            <a:r>
              <a:rPr lang="it-IT" dirty="0"/>
              <a:t> Imaging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AI and Computer Vision </a:t>
            </a:r>
            <a:r>
              <a:rPr lang="it-IT" dirty="0" err="1"/>
              <a:t>applications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Multimedia </a:t>
            </a:r>
            <a:r>
              <a:rPr lang="it-IT" dirty="0" err="1"/>
              <a:t>applications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3153" name="Tijdelijke aanduiding voor tekst 18"/>
          <p:cNvSpPr>
            <a:spLocks noGrp="1"/>
          </p:cNvSpPr>
          <p:nvPr>
            <p:ph type="body" idx="22"/>
          </p:nvPr>
        </p:nvSpPr>
        <p:spPr>
          <a:xfrm>
            <a:off x="698497" y="148851"/>
            <a:ext cx="3729206" cy="1333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nl-NL" dirty="0"/>
              <a:t>Fields of Application</a:t>
            </a:r>
            <a:endParaRPr dirty="0"/>
          </a:p>
        </p:txBody>
      </p:sp>
      <p:sp>
        <p:nvSpPr>
          <p:cNvPr id="3154" name="Tijdelijke aanduiding voor tekst 42"/>
          <p:cNvSpPr>
            <a:spLocks noGrp="1"/>
          </p:cNvSpPr>
          <p:nvPr>
            <p:ph type="body" idx="23"/>
          </p:nvPr>
        </p:nvSpPr>
        <p:spPr>
          <a:xfrm>
            <a:off x="698497" y="5701558"/>
            <a:ext cx="1454400" cy="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25000" lnSpcReduction="20000"/>
          </a:bodyPr>
          <a:lstStyle/>
          <a:p>
            <a:r>
              <a:rPr dirty="0"/>
              <a:t> </a:t>
            </a:r>
          </a:p>
        </p:txBody>
      </p:sp>
      <p:pic>
        <p:nvPicPr>
          <p:cNvPr id="3" name="Immagine 2" descr="Immagine che contiene moneta, lastra dei raggi X&#10;&#10;Descrizione generata automaticamente">
            <a:extLst>
              <a:ext uri="{FF2B5EF4-FFF2-40B4-BE49-F238E27FC236}">
                <a16:creationId xmlns:a16="http://schemas.microsoft.com/office/drawing/2014/main" id="{F73A16A7-D084-4F50-6C4F-958E246B19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611" y="2618442"/>
            <a:ext cx="1765000" cy="1333765"/>
          </a:xfrm>
          <a:prstGeom prst="rect">
            <a:avLst/>
          </a:prstGeom>
        </p:spPr>
      </p:pic>
      <p:pic>
        <p:nvPicPr>
          <p:cNvPr id="5" name="Immagine 4" descr="Immagine che contiene moneta, argento&#10;&#10;Descrizione generata automaticamente">
            <a:extLst>
              <a:ext uri="{FF2B5EF4-FFF2-40B4-BE49-F238E27FC236}">
                <a16:creationId xmlns:a16="http://schemas.microsoft.com/office/drawing/2014/main" id="{8FDCCBF3-8172-DF0F-3CCB-6025D1D673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150" y="2618441"/>
            <a:ext cx="1767510" cy="1333765"/>
          </a:xfrm>
          <a:prstGeom prst="rect">
            <a:avLst/>
          </a:prstGeom>
        </p:spPr>
      </p:pic>
      <p:pic>
        <p:nvPicPr>
          <p:cNvPr id="7" name="Immagine 6" descr="Immagine che contiene moneta, argento&#10;&#10;Descrizione generata automaticamente">
            <a:extLst>
              <a:ext uri="{FF2B5EF4-FFF2-40B4-BE49-F238E27FC236}">
                <a16:creationId xmlns:a16="http://schemas.microsoft.com/office/drawing/2014/main" id="{F549BA07-DDDE-7EBE-74A2-34AA184468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855" y="2618442"/>
            <a:ext cx="1767510" cy="1333765"/>
          </a:xfrm>
          <a:prstGeom prst="rect">
            <a:avLst/>
          </a:prstGeom>
        </p:spPr>
      </p:pic>
      <p:pic>
        <p:nvPicPr>
          <p:cNvPr id="9" name="Immagine 8" descr="Immagine che contiene Aerofotogrammetria, Vista aerea, acqua, aereo&#10;&#10;Descrizione generata automaticamente">
            <a:extLst>
              <a:ext uri="{FF2B5EF4-FFF2-40B4-BE49-F238E27FC236}">
                <a16:creationId xmlns:a16="http://schemas.microsoft.com/office/drawing/2014/main" id="{079954C5-1D85-9340-9B01-3872A88BFB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300" y="874185"/>
            <a:ext cx="2679709" cy="150849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6BB57C57-E534-AD25-DC37-5350F74A2C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399" y="884738"/>
            <a:ext cx="2663012" cy="1497945"/>
          </a:xfrm>
          <a:prstGeom prst="rect">
            <a:avLst/>
          </a:prstGeom>
        </p:spPr>
      </p:pic>
      <p:pic>
        <p:nvPicPr>
          <p:cNvPr id="13" name="Immagine 12" descr="Immagine che contiene mappa, Aerofotogrammetria, Vista aerea, testo&#10;&#10;Descrizione generata automaticamente">
            <a:extLst>
              <a:ext uri="{FF2B5EF4-FFF2-40B4-BE49-F238E27FC236}">
                <a16:creationId xmlns:a16="http://schemas.microsoft.com/office/drawing/2014/main" id="{54BDC1B3-2751-9FEE-3E9D-8B3C56AF77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472" y="884738"/>
            <a:ext cx="2658276" cy="1495280"/>
          </a:xfrm>
          <a:prstGeom prst="rect">
            <a:avLst/>
          </a:prstGeom>
        </p:spPr>
      </p:pic>
      <p:pic>
        <p:nvPicPr>
          <p:cNvPr id="15" name="Immagine 14" descr="Immagine che contiene uccello, pappagallo, piuma, becco&#10;&#10;Descrizione generata automaticamente">
            <a:extLst>
              <a:ext uri="{FF2B5EF4-FFF2-40B4-BE49-F238E27FC236}">
                <a16:creationId xmlns:a16="http://schemas.microsoft.com/office/drawing/2014/main" id="{65634D69-5C06-5C9A-17A8-D4EA96E6E94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223" y="4356584"/>
            <a:ext cx="2681776" cy="1508499"/>
          </a:xfrm>
          <a:prstGeom prst="rect">
            <a:avLst/>
          </a:prstGeom>
        </p:spPr>
      </p:pic>
      <p:pic>
        <p:nvPicPr>
          <p:cNvPr id="17" name="Immagine 16" descr="Immagine che contiene uccello, pappagallo, piuma, becco&#10;&#10;Descrizione generata automaticamente">
            <a:extLst>
              <a:ext uri="{FF2B5EF4-FFF2-40B4-BE49-F238E27FC236}">
                <a16:creationId xmlns:a16="http://schemas.microsoft.com/office/drawing/2014/main" id="{819D3A25-33AA-9801-0A9E-5306D2ED8F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975" y="4356584"/>
            <a:ext cx="2663012" cy="1497945"/>
          </a:xfrm>
          <a:prstGeom prst="rect">
            <a:avLst/>
          </a:prstGeom>
        </p:spPr>
      </p:pic>
      <p:pic>
        <p:nvPicPr>
          <p:cNvPr id="19" name="Immagine 18" descr="Immagine che contiene uccello, pappagallo, piuma, becco&#10;&#10;Descrizione generata automaticamente">
            <a:extLst>
              <a:ext uri="{FF2B5EF4-FFF2-40B4-BE49-F238E27FC236}">
                <a16:creationId xmlns:a16="http://schemas.microsoft.com/office/drawing/2014/main" id="{43782DA7-151C-0378-3CE1-E99384639B9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3735" y="4362763"/>
            <a:ext cx="2663013" cy="149794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F7F14AC-C92E-B6ED-926C-12991DAB66A8}"/>
              </a:ext>
            </a:extLst>
          </p:cNvPr>
          <p:cNvSpPr txBox="1"/>
          <p:nvPr/>
        </p:nvSpPr>
        <p:spPr>
          <a:xfrm>
            <a:off x="9823855" y="6525178"/>
            <a:ext cx="1018867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1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Satellite image</a:t>
            </a:r>
            <a:endParaRPr kumimoji="0" lang="it-IT" sz="11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BDEA9B7-CED8-E49C-9504-D34E4A420A28}"/>
              </a:ext>
            </a:extLst>
          </p:cNvPr>
          <p:cNvSpPr txBox="1"/>
          <p:nvPr/>
        </p:nvSpPr>
        <p:spPr>
          <a:xfrm>
            <a:off x="10963704" y="6525178"/>
            <a:ext cx="627661" cy="2539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050" b="0" i="0" u="sng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MRI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68E23B95-0427-4519-B3CF-686C9286D4F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98498" y="6510371"/>
            <a:ext cx="1454913" cy="688793"/>
          </a:xfrm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05D4E6C-3BAA-4FB2-B07C-A512F5F85C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" y="0"/>
            <a:ext cx="12191998" cy="6869608"/>
          </a:xfrm>
        </p:spPr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19" name="Vertical Text Placeholder 18">
            <a:extLst>
              <a:ext uri="{FF2B5EF4-FFF2-40B4-BE49-F238E27FC236}">
                <a16:creationId xmlns:a16="http://schemas.microsoft.com/office/drawing/2014/main" id="{60AE976A-F7FB-4937-8D43-09C94C8BE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8498" y="560983"/>
            <a:ext cx="10798175" cy="688793"/>
          </a:xfrm>
        </p:spPr>
        <p:txBody>
          <a:bodyPr/>
          <a:lstStyle/>
          <a:p>
            <a:r>
              <a:rPr lang="nl-NL" dirty="0">
                <a:latin typeface="Roboto Slab Medium" pitchFamily="2" charset="0"/>
                <a:ea typeface="Roboto Slab Medium" pitchFamily="2" charset="0"/>
              </a:rPr>
              <a:t>Design Modules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E48D78F-A474-8AED-FE44-AC09B4A35AB4}"/>
              </a:ext>
            </a:extLst>
          </p:cNvPr>
          <p:cNvSpPr txBox="1"/>
          <p:nvPr/>
        </p:nvSpPr>
        <p:spPr>
          <a:xfrm>
            <a:off x="600074" y="1340280"/>
            <a:ext cx="6838951" cy="12311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it-IT" sz="2800" i="1" dirty="0" err="1">
                <a:solidFill>
                  <a:schemeClr val="bg1"/>
                </a:solidFill>
              </a:rPr>
              <a:t>Contrast</a:t>
            </a:r>
            <a:r>
              <a:rPr lang="it-IT" sz="2800" i="1" dirty="0">
                <a:solidFill>
                  <a:schemeClr val="bg1"/>
                </a:solidFill>
              </a:rPr>
              <a:t>-Enhancement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module</a:t>
            </a:r>
            <a:endParaRPr lang="it-IT" sz="2800" dirty="0">
              <a:solidFill>
                <a:schemeClr val="bg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it-IT" sz="2800" dirty="0" err="1">
                <a:solidFill>
                  <a:schemeClr val="bg1"/>
                </a:solidFill>
              </a:rPr>
              <a:t>Convolution</a:t>
            </a:r>
            <a:r>
              <a:rPr lang="it-IT" sz="2800" dirty="0">
                <a:solidFill>
                  <a:schemeClr val="bg1"/>
                </a:solidFill>
              </a:rPr>
              <a:t> with </a:t>
            </a:r>
            <a:r>
              <a:rPr lang="it-IT" sz="2800" i="1" dirty="0" err="1">
                <a:solidFill>
                  <a:schemeClr val="bg1"/>
                </a:solidFill>
              </a:rPr>
              <a:t>sharpener</a:t>
            </a:r>
            <a:r>
              <a:rPr lang="it-IT" sz="2800" dirty="0">
                <a:solidFill>
                  <a:schemeClr val="bg1"/>
                </a:solidFill>
              </a:rPr>
              <a:t> filter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Immagine 1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FE4FF275-1BF7-4F44-0923-EDEAD8ED2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60" y="2895611"/>
            <a:ext cx="3545899" cy="2561371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CFA6025-F407-5AEE-5BC2-6A139AE76F04}"/>
              </a:ext>
            </a:extLst>
          </p:cNvPr>
          <p:cNvSpPr txBox="1"/>
          <p:nvPr/>
        </p:nvSpPr>
        <p:spPr>
          <a:xfrm>
            <a:off x="1098477" y="2405391"/>
            <a:ext cx="264431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Software </a:t>
            </a:r>
            <a:r>
              <a:rPr kumimoji="0" lang="it-IT" sz="18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Implementation</a:t>
            </a: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BA3A9DF-7FC8-2C85-5281-07C435DFA506}"/>
              </a:ext>
            </a:extLst>
          </p:cNvPr>
          <p:cNvSpPr txBox="1"/>
          <p:nvPr/>
        </p:nvSpPr>
        <p:spPr>
          <a:xfrm>
            <a:off x="7562510" y="2405391"/>
            <a:ext cx="273408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Hardware </a:t>
            </a:r>
            <a:r>
              <a:rPr kumimoji="0" lang="it-IT" sz="18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Implementation</a:t>
            </a: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34D6FC8B-CB50-FCF3-5124-00CE81B2AED7}"/>
              </a:ext>
            </a:extLst>
          </p:cNvPr>
          <p:cNvSpPr/>
          <p:nvPr/>
        </p:nvSpPr>
        <p:spPr>
          <a:xfrm>
            <a:off x="6432695" y="3781425"/>
            <a:ext cx="1724025" cy="819150"/>
          </a:xfrm>
          <a:prstGeom prst="rect">
            <a:avLst/>
          </a:prstGeom>
          <a:solidFill>
            <a:srgbClr val="FFFFFF"/>
          </a:solidFill>
          <a:ln w="571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D525BE1B-E09C-A1A6-CAA2-6CF38138DB9E}"/>
              </a:ext>
            </a:extLst>
          </p:cNvPr>
          <p:cNvSpPr txBox="1"/>
          <p:nvPr/>
        </p:nvSpPr>
        <p:spPr>
          <a:xfrm>
            <a:off x="6556520" y="3867150"/>
            <a:ext cx="151579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Contrast</a:t>
            </a: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/>
              <a:t>Enhancement</a:t>
            </a: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7B14A39B-8FEB-AC64-3160-F458B9157210}"/>
              </a:ext>
            </a:extLst>
          </p:cNvPr>
          <p:cNvSpPr/>
          <p:nvPr/>
        </p:nvSpPr>
        <p:spPr>
          <a:xfrm>
            <a:off x="9471170" y="3781425"/>
            <a:ext cx="1724025" cy="819150"/>
          </a:xfrm>
          <a:prstGeom prst="rect">
            <a:avLst/>
          </a:prstGeom>
          <a:solidFill>
            <a:srgbClr val="FFFFFF"/>
          </a:solidFill>
          <a:ln w="571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217FB58F-CF68-FC12-62A5-42F455BF6664}"/>
              </a:ext>
            </a:extLst>
          </p:cNvPr>
          <p:cNvSpPr txBox="1"/>
          <p:nvPr/>
        </p:nvSpPr>
        <p:spPr>
          <a:xfrm>
            <a:off x="9716823" y="3962400"/>
            <a:ext cx="127214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dirty="0" err="1"/>
              <a:t>Sharpening</a:t>
            </a:r>
            <a:endParaRPr kumimoji="0" lang="it-IT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AB344B2C-3AD5-CCE0-A878-E851BC55CCD6}"/>
              </a:ext>
            </a:extLst>
          </p:cNvPr>
          <p:cNvSpPr txBox="1"/>
          <p:nvPr/>
        </p:nvSpPr>
        <p:spPr>
          <a:xfrm>
            <a:off x="6756420" y="3156351"/>
            <a:ext cx="1076575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sz="1400" dirty="0">
                <a:solidFill>
                  <a:schemeClr val="bg1"/>
                </a:solidFill>
              </a:rPr>
              <a:t>input stream</a:t>
            </a:r>
            <a:endParaRPr kumimoji="0" lang="it-IT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8B82A0BA-4C69-B1D8-45F3-5524BB550B31}"/>
              </a:ext>
            </a:extLst>
          </p:cNvPr>
          <p:cNvSpPr txBox="1"/>
          <p:nvPr/>
        </p:nvSpPr>
        <p:spPr>
          <a:xfrm>
            <a:off x="9740392" y="4876800"/>
            <a:ext cx="118557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it-IT" sz="1400" dirty="0">
                <a:solidFill>
                  <a:schemeClr val="bg1"/>
                </a:solidFill>
              </a:rPr>
              <a:t>o</a:t>
            </a:r>
            <a:r>
              <a:rPr kumimoji="0" lang="it-IT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utput stream</a:t>
            </a:r>
          </a:p>
        </p:txBody>
      </p: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433C9F5C-9DB5-2A58-A6EB-12D4598B1E20}"/>
              </a:ext>
            </a:extLst>
          </p:cNvPr>
          <p:cNvCxnSpPr>
            <a:stCxn id="37" idx="3"/>
            <a:endCxn id="39" idx="1"/>
          </p:cNvCxnSpPr>
          <p:nvPr/>
        </p:nvCxnSpPr>
        <p:spPr>
          <a:xfrm>
            <a:off x="8156720" y="4191000"/>
            <a:ext cx="1314450" cy="0"/>
          </a:xfrm>
          <a:prstGeom prst="straightConnector1">
            <a:avLst/>
          </a:prstGeom>
          <a:noFill/>
          <a:ln w="38100" cap="flat">
            <a:solidFill>
              <a:schemeClr val="bg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9EC6DCD3-3B50-2716-630E-7DD8C02032B1}"/>
              </a:ext>
            </a:extLst>
          </p:cNvPr>
          <p:cNvCxnSpPr>
            <a:stCxn id="39" idx="2"/>
            <a:endCxn id="42" idx="0"/>
          </p:cNvCxnSpPr>
          <p:nvPr/>
        </p:nvCxnSpPr>
        <p:spPr>
          <a:xfrm flipH="1">
            <a:off x="10333182" y="4600575"/>
            <a:ext cx="1" cy="276225"/>
          </a:xfrm>
          <a:prstGeom prst="straightConnector1">
            <a:avLst/>
          </a:prstGeom>
          <a:noFill/>
          <a:ln w="38100" cap="flat">
            <a:solidFill>
              <a:schemeClr val="bg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Connettore 2 46">
            <a:extLst>
              <a:ext uri="{FF2B5EF4-FFF2-40B4-BE49-F238E27FC236}">
                <a16:creationId xmlns:a16="http://schemas.microsoft.com/office/drawing/2014/main" id="{F83BBB33-F379-1EB8-D300-53BE8D096A73}"/>
              </a:ext>
            </a:extLst>
          </p:cNvPr>
          <p:cNvCxnSpPr>
            <a:stCxn id="41" idx="2"/>
            <a:endCxn id="37" idx="0"/>
          </p:cNvCxnSpPr>
          <p:nvPr/>
        </p:nvCxnSpPr>
        <p:spPr>
          <a:xfrm>
            <a:off x="7294708" y="3464126"/>
            <a:ext cx="0" cy="317299"/>
          </a:xfrm>
          <a:prstGeom prst="straightConnector1">
            <a:avLst/>
          </a:prstGeom>
          <a:noFill/>
          <a:ln w="38100" cap="flat">
            <a:solidFill>
              <a:schemeClr val="bg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5478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Tijdelijke aanduiding voor tekst 31"/>
          <p:cNvSpPr txBox="1">
            <a:spLocks noGrp="1"/>
          </p:cNvSpPr>
          <p:nvPr>
            <p:ph type="body" sz="half" idx="1"/>
          </p:nvPr>
        </p:nvSpPr>
        <p:spPr>
          <a:xfrm>
            <a:off x="2702625" y="2770413"/>
            <a:ext cx="6786751" cy="2987467"/>
          </a:xfrm>
          <a:prstGeom prst="rect">
            <a:avLst/>
          </a:prstGeom>
        </p:spPr>
        <p:txBody>
          <a:bodyPr/>
          <a:lstStyle/>
          <a:p>
            <a:r>
              <a:t> </a:t>
            </a:r>
          </a:p>
        </p:txBody>
      </p:sp>
      <p:sp>
        <p:nvSpPr>
          <p:cNvPr id="3225" name="Text Placeholder 39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solidFill>
            <a:srgbClr val="EE6841"/>
          </a:solidFill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 </a:t>
            </a:r>
          </a:p>
        </p:txBody>
      </p:sp>
      <p:sp>
        <p:nvSpPr>
          <p:cNvPr id="3226" name="Tijdelijke aanduiding voor verticale tekst 1"/>
          <p:cNvSpPr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it-IT" dirty="0"/>
              <a:t>Software </a:t>
            </a:r>
            <a:r>
              <a:rPr lang="it-IT" dirty="0" err="1"/>
              <a:t>Implementation</a:t>
            </a:r>
            <a:endParaRPr dirty="0"/>
          </a:p>
        </p:txBody>
      </p:sp>
      <p:sp>
        <p:nvSpPr>
          <p:cNvPr id="3227" name="Tijdelijke aanduiding voor verticale tekst 9"/>
          <p:cNvSpPr>
            <a:spLocks noGrp="1"/>
          </p:cNvSpPr>
          <p:nvPr>
            <p:ph type="body" idx="2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01</a:t>
            </a:r>
          </a:p>
        </p:txBody>
      </p:sp>
      <p:sp>
        <p:nvSpPr>
          <p:cNvPr id="3229" name="Text Placeholder 38"/>
          <p:cNvSpPr>
            <a:spLocks noGrp="1"/>
          </p:cNvSpPr>
          <p:nvPr>
            <p:ph type="body" idx="26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endParaRPr/>
          </a:p>
        </p:txBody>
      </p:sp>
      <p:pic>
        <p:nvPicPr>
          <p:cNvPr id="2" name="Immagine 1" descr="Immagine che contiene Elementi grafici, cerchio, grafica, Carattere&#10;&#10;Descrizione generata automaticamente">
            <a:extLst>
              <a:ext uri="{FF2B5EF4-FFF2-40B4-BE49-F238E27FC236}">
                <a16:creationId xmlns:a16="http://schemas.microsoft.com/office/drawing/2014/main" id="{42390E19-DD41-FE6F-511E-8B3D15BFA7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9775" y="367204"/>
            <a:ext cx="1750214" cy="2163209"/>
          </a:xfrm>
          <a:prstGeom prst="rect">
            <a:avLst/>
          </a:prstGeom>
        </p:spPr>
      </p:pic>
      <p:pic>
        <p:nvPicPr>
          <p:cNvPr id="4" name="Immagine 3" descr="Immagine che contiene clipart, Elementi grafici, simbolo, cartone animato&#10;&#10;Descrizione generata automaticamente">
            <a:extLst>
              <a:ext uri="{FF2B5EF4-FFF2-40B4-BE49-F238E27FC236}">
                <a16:creationId xmlns:a16="http://schemas.microsoft.com/office/drawing/2014/main" id="{D7DEAA5B-EACA-F45C-2DCA-F623AD625A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27" y="492226"/>
            <a:ext cx="1974139" cy="21632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24F82-40AD-C0F5-865D-F2B77015A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Tijdelijke aanduiding voor tekst 24">
            <a:extLst>
              <a:ext uri="{FF2B5EF4-FFF2-40B4-BE49-F238E27FC236}">
                <a16:creationId xmlns:a16="http://schemas.microsoft.com/office/drawing/2014/main" id="{5304E8C2-C2C7-1C7C-7DD9-447663CED5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81675" y="1"/>
            <a:ext cx="6410326" cy="6854312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3185" name="Titel 7">
            <a:extLst>
              <a:ext uri="{FF2B5EF4-FFF2-40B4-BE49-F238E27FC236}">
                <a16:creationId xmlns:a16="http://schemas.microsoft.com/office/drawing/2014/main" id="{BA70EB10-7494-B8C3-7E46-D88ACF115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8502" y="741499"/>
            <a:ext cx="4774080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Contrast Enhancement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86" name="Tijdelijke aanduiding voor verticale tekst 8">
                <a:extLst>
                  <a:ext uri="{FF2B5EF4-FFF2-40B4-BE49-F238E27FC236}">
                    <a16:creationId xmlns:a16="http://schemas.microsoft.com/office/drawing/2014/main" id="{5E314A9E-5549-43ED-B2F0-2301BD7AB250}"/>
                  </a:ext>
                </a:extLst>
              </p:cNvPr>
              <p:cNvSpPr>
                <a:spLocks noGrp="1"/>
              </p:cNvSpPr>
              <p:nvPr>
                <p:ph type="body" idx="22"/>
              </p:nvPr>
            </p:nvSpPr>
            <p:spPr>
              <a:xfrm>
                <a:off x="698500" y="1591899"/>
                <a:ext cx="4966367" cy="4356465"/>
              </a:xfrm>
              <a:prstGeom prst="rect">
                <a:avLst/>
              </a:prstGeom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>
                <a:normAutofit fontScale="92500" lnSpcReduction="20000"/>
              </a:bodyPr>
              <a:lstStyle/>
              <a:p>
                <a:pPr marL="342900" lvl="2" indent="-342900">
                  <a:buFont typeface="+mj-lt"/>
                  <a:buAutoNum type="arabicPeriod"/>
                </a:pPr>
                <a:r>
                  <a:rPr lang="nl-NL" sz="1900" dirty="0"/>
                  <a:t>Image decomposition into 3 channels</a:t>
                </a:r>
              </a:p>
              <a:p>
                <a:pPr marL="342900" lvl="2" indent="-342900">
                  <a:buFont typeface="+mj-lt"/>
                  <a:buAutoNum type="arabicPeriod"/>
                </a:pPr>
                <a:r>
                  <a:rPr lang="nl-NL" sz="1900" dirty="0"/>
                  <a:t>Histogram Computation</a:t>
                </a:r>
              </a:p>
              <a:p>
                <a:pPr marL="34290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it-IT" sz="1900" b="0" i="1" smtClean="0">
                        <a:latin typeface="Cambria Math" panose="02040503050406030204" pitchFamily="18" charset="0"/>
                      </a:rPr>
                      <m:t>𝑡h</m:t>
                    </m:r>
                    <m:r>
                      <a:rPr lang="it-IT" sz="19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it-IT" sz="19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9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it-IT" sz="19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1900" b="0" i="1" smtClean="0">
                                <a:latin typeface="Cambria Math" panose="02040503050406030204" pitchFamily="18" charset="0"/>
                              </a:rPr>
                              <m:t>h𝑖𝑠𝑡𝑜𝑔𝑟𝑎𝑚</m:t>
                            </m:r>
                          </m:e>
                        </m:d>
                      </m:e>
                    </m:func>
                    <m:r>
                      <a:rPr lang="it-IT" sz="1900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sz="19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nl-NL" sz="1900" dirty="0"/>
              </a:p>
              <a:p>
                <a:pPr marL="34290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it-IT" sz="22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sz="22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200" b="0" i="1" smtClean="0">
                            <a:latin typeface="Cambria Math" panose="02040503050406030204" pitchFamily="18" charset="0"/>
                          </a:rPr>
                          <m:t>255</m:t>
                        </m:r>
                      </m:num>
                      <m:den>
                        <m:r>
                          <a:rPr lang="it-IT" sz="2200" b="0" i="1" smtClean="0">
                            <a:latin typeface="Cambria Math" panose="02040503050406030204" pitchFamily="18" charset="0"/>
                          </a:rPr>
                          <m:t>𝑙𝑎𝑠𝑡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</a:rPr>
                          <m:t>𝑓𝑖𝑟𝑠𝑡</m:t>
                        </m:r>
                      </m:den>
                    </m:f>
                  </m:oMath>
                </a14:m>
                <a:endParaRPr lang="it-IT" sz="1900" b="0" dirty="0"/>
              </a:p>
              <a:p>
                <a:pPr marL="342900" lvl="2" indent="-342900">
                  <a:buFont typeface="+mj-lt"/>
                  <a:buAutoNum type="arabicPeriod"/>
                </a:pPr>
                <a:r>
                  <a:rPr lang="nl-NL" sz="1900" dirty="0"/>
                  <a:t>Adjust the brightness level of all the pixels:</a:t>
                </a:r>
              </a:p>
              <a:p>
                <a:pPr marL="342900" lvl="2" indent="-342900">
                  <a:buFont typeface="+mj-lt"/>
                  <a:buAutoNum type="arabicPeriod"/>
                </a:pPr>
                <a:endParaRPr lang="nl-NL" sz="1900" dirty="0"/>
              </a:p>
              <a:p>
                <a:pPr marL="342900" lvl="2" indent="-342900">
                  <a:buFont typeface="+mj-lt"/>
                  <a:buAutoNum type="arabicPeriod"/>
                </a:pPr>
                <a:endParaRPr lang="nl-NL" sz="1900" dirty="0"/>
              </a:p>
              <a:p>
                <a:pPr marL="342900" lvl="2" indent="-342900">
                  <a:buFont typeface="+mj-lt"/>
                  <a:buAutoNum type="arabicPeriod"/>
                </a:pPr>
                <a:endParaRPr lang="nl-NL" sz="1900" dirty="0"/>
              </a:p>
              <a:p>
                <a:pPr marL="342900" lvl="2" indent="-342900">
                  <a:buFont typeface="+mj-lt"/>
                  <a:buAutoNum type="arabicPeriod"/>
                </a:pPr>
                <a:endParaRPr lang="nl-NL" sz="1900" dirty="0"/>
              </a:p>
              <a:p>
                <a:pPr marL="342900" lvl="2" indent="-342900">
                  <a:buFont typeface="+mj-lt"/>
                  <a:buAutoNum type="arabicPeriod"/>
                </a:pPr>
                <a:r>
                  <a:rPr lang="nl-NL" sz="1900" dirty="0"/>
                  <a:t>Repeat steps 2-5 for each channel</a:t>
                </a:r>
              </a:p>
              <a:p>
                <a:pPr lvl="2"/>
                <a:endParaRPr lang="nl-NL" sz="1900" dirty="0"/>
              </a:p>
              <a:p>
                <a:pPr lvl="2"/>
                <a:r>
                  <a:rPr lang="nl-NL" sz="1900" dirty="0"/>
                  <a:t>(</a:t>
                </a:r>
                <a:r>
                  <a:rPr lang="nl-NL" sz="1900" b="1" i="1" dirty="0"/>
                  <a:t>p</a:t>
                </a:r>
                <a:r>
                  <a:rPr lang="nl-NL" sz="1900" dirty="0"/>
                  <a:t> is a user-defined input parameter)</a:t>
                </a:r>
                <a:br>
                  <a:rPr lang="nl-NL" dirty="0"/>
                </a:br>
                <a:endParaRPr lang="nl-NL" dirty="0"/>
              </a:p>
            </p:txBody>
          </p:sp>
        </mc:Choice>
        <mc:Fallback xmlns="">
          <p:sp>
            <p:nvSpPr>
              <p:cNvPr id="3186" name="Tijdelijke aanduiding voor verticale tekst 8">
                <a:extLst>
                  <a:ext uri="{FF2B5EF4-FFF2-40B4-BE49-F238E27FC236}">
                    <a16:creationId xmlns:a16="http://schemas.microsoft.com/office/drawing/2014/main" id="{5E314A9E-5549-43ED-B2F0-2301BD7AB2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22"/>
              </p:nvPr>
            </p:nvSpPr>
            <p:spPr>
              <a:xfrm>
                <a:off x="698500" y="1591899"/>
                <a:ext cx="4966367" cy="4356465"/>
              </a:xfrm>
              <a:prstGeom prst="rect">
                <a:avLst/>
              </a:prstGeom>
              <a:blipFill>
                <a:blip r:embed="rId2"/>
                <a:stretch>
                  <a:fillRect l="-2948" t="-3497"/>
                </a:stretch>
              </a:blipFill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magine 2" descr="Immagine che contiene testo, Carattere, linea, bianco&#10;&#10;Descrizione generata automaticamente">
            <a:extLst>
              <a:ext uri="{FF2B5EF4-FFF2-40B4-BE49-F238E27FC236}">
                <a16:creationId xmlns:a16="http://schemas.microsoft.com/office/drawing/2014/main" id="{CDDC79FA-4624-3703-9977-FF8565D9B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3657600"/>
            <a:ext cx="4418855" cy="764236"/>
          </a:xfrm>
          <a:prstGeom prst="rect">
            <a:avLst/>
          </a:prstGeom>
        </p:spPr>
      </p:pic>
      <p:pic>
        <p:nvPicPr>
          <p:cNvPr id="7" name="Immagine 6" descr="Immagine che contiene Diagramma, diagramma, linea, testo&#10;&#10;Descrizione generata automaticamente">
            <a:extLst>
              <a:ext uri="{FF2B5EF4-FFF2-40B4-BE49-F238E27FC236}">
                <a16:creationId xmlns:a16="http://schemas.microsoft.com/office/drawing/2014/main" id="{402DBF72-5A54-8573-33C6-2F5F1555C1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420" y="123826"/>
            <a:ext cx="5009327" cy="2647572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1C6CA919-3203-21E9-950A-AFD27E23E35A}"/>
              </a:ext>
            </a:extLst>
          </p:cNvPr>
          <p:cNvCxnSpPr/>
          <p:nvPr/>
        </p:nvCxnSpPr>
        <p:spPr>
          <a:xfrm flipV="1">
            <a:off x="6581775" y="2124075"/>
            <a:ext cx="609600" cy="323850"/>
          </a:xfrm>
          <a:prstGeom prst="straightConnector1">
            <a:avLst/>
          </a:prstGeom>
          <a:noFill/>
          <a:ln w="38100" cap="flat">
            <a:solidFill>
              <a:srgbClr val="92D05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5EED2DB0-F1D5-E9D1-785A-FBD4C1947BF0}"/>
              </a:ext>
            </a:extLst>
          </p:cNvPr>
          <p:cNvCxnSpPr/>
          <p:nvPr/>
        </p:nvCxnSpPr>
        <p:spPr>
          <a:xfrm flipV="1">
            <a:off x="7191375" y="2571750"/>
            <a:ext cx="361950" cy="438150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69530BF8-9B43-D0D7-D415-282A3D580F84}"/>
              </a:ext>
            </a:extLst>
          </p:cNvPr>
          <p:cNvCxnSpPr>
            <a:cxnSpLocks/>
          </p:cNvCxnSpPr>
          <p:nvPr/>
        </p:nvCxnSpPr>
        <p:spPr>
          <a:xfrm flipH="1" flipV="1">
            <a:off x="10629900" y="2571750"/>
            <a:ext cx="247650" cy="438150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DD9A516-D042-6C23-217D-BAFDAA175411}"/>
              </a:ext>
            </a:extLst>
          </p:cNvPr>
          <p:cNvSpPr txBox="1"/>
          <p:nvPr/>
        </p:nvSpPr>
        <p:spPr>
          <a:xfrm>
            <a:off x="6317922" y="2278649"/>
            <a:ext cx="28469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b="0" i="1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th</a:t>
            </a:r>
            <a:endParaRPr kumimoji="0" lang="it-IT" b="0" i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6C57FCF-3ED9-D9EF-769C-832FFE0C3B71}"/>
              </a:ext>
            </a:extLst>
          </p:cNvPr>
          <p:cNvSpPr txBox="1"/>
          <p:nvPr/>
        </p:nvSpPr>
        <p:spPr>
          <a:xfrm>
            <a:off x="6908122" y="2928562"/>
            <a:ext cx="46422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8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first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4827BD3-ECD4-D6F1-5B8E-C161E436F0B3}"/>
              </a:ext>
            </a:extLst>
          </p:cNvPr>
          <p:cNvSpPr txBox="1"/>
          <p:nvPr/>
        </p:nvSpPr>
        <p:spPr>
          <a:xfrm>
            <a:off x="10877550" y="2928562"/>
            <a:ext cx="451404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18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last</a:t>
            </a:r>
          </a:p>
        </p:txBody>
      </p:sp>
      <p:pic>
        <p:nvPicPr>
          <p:cNvPr id="19" name="Immagine 18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0787063D-DF11-9AA5-6423-6335FFFB5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419" y="3726498"/>
            <a:ext cx="5009328" cy="265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1881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D7842-9F10-29D5-DD5F-B4AB796BB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Tijdelijke aanduiding voor tekst 31">
            <a:extLst>
              <a:ext uri="{FF2B5EF4-FFF2-40B4-BE49-F238E27FC236}">
                <a16:creationId xmlns:a16="http://schemas.microsoft.com/office/drawing/2014/main" id="{1BF58C77-04C4-BEFB-D2E1-5024EAA9D289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2702625" y="2770413"/>
            <a:ext cx="6786751" cy="2987467"/>
          </a:xfrm>
          <a:prstGeom prst="rect">
            <a:avLst/>
          </a:prstGeom>
        </p:spPr>
        <p:txBody>
          <a:bodyPr/>
          <a:lstStyle/>
          <a:p>
            <a:r>
              <a:t> </a:t>
            </a:r>
          </a:p>
        </p:txBody>
      </p:sp>
      <p:sp>
        <p:nvSpPr>
          <p:cNvPr id="3225" name="Text Placeholder 39">
            <a:extLst>
              <a:ext uri="{FF2B5EF4-FFF2-40B4-BE49-F238E27FC236}">
                <a16:creationId xmlns:a16="http://schemas.microsoft.com/office/drawing/2014/main" id="{697E8FAF-64D4-0991-0ED4-F71E3124EE0A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solidFill>
            <a:srgbClr val="EE6841"/>
          </a:solidFill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 </a:t>
            </a:r>
          </a:p>
        </p:txBody>
      </p:sp>
      <p:sp>
        <p:nvSpPr>
          <p:cNvPr id="3226" name="Tijdelijke aanduiding voor verticale tekst 1">
            <a:extLst>
              <a:ext uri="{FF2B5EF4-FFF2-40B4-BE49-F238E27FC236}">
                <a16:creationId xmlns:a16="http://schemas.microsoft.com/office/drawing/2014/main" id="{36B55864-A3B8-7E5A-7E89-F54E3A048182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it-IT" dirty="0"/>
              <a:t>Hardware </a:t>
            </a:r>
            <a:r>
              <a:rPr lang="it-IT" dirty="0" err="1"/>
              <a:t>Implementation</a:t>
            </a:r>
            <a:endParaRPr dirty="0"/>
          </a:p>
        </p:txBody>
      </p:sp>
      <p:sp>
        <p:nvSpPr>
          <p:cNvPr id="3227" name="Tijdelijke aanduiding voor verticale tekst 9">
            <a:extLst>
              <a:ext uri="{FF2B5EF4-FFF2-40B4-BE49-F238E27FC236}">
                <a16:creationId xmlns:a16="http://schemas.microsoft.com/office/drawing/2014/main" id="{1FAE5077-7E67-4608-5BBF-C6BB5B78C5B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0</a:t>
            </a:r>
            <a:r>
              <a:rPr lang="it-IT" dirty="0"/>
              <a:t>2</a:t>
            </a:r>
            <a:endParaRPr dirty="0"/>
          </a:p>
        </p:txBody>
      </p:sp>
      <p:sp>
        <p:nvSpPr>
          <p:cNvPr id="3229" name="Text Placeholder 38">
            <a:extLst>
              <a:ext uri="{FF2B5EF4-FFF2-40B4-BE49-F238E27FC236}">
                <a16:creationId xmlns:a16="http://schemas.microsoft.com/office/drawing/2014/main" id="{0B0B7A5F-8552-5F38-29C2-7995AE6D5B67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ACC35D0-9E84-869D-64AF-3D9916EBF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57" y="1024796"/>
            <a:ext cx="4191000" cy="848023"/>
          </a:xfrm>
          <a:prstGeom prst="rect">
            <a:avLst/>
          </a:prstGeom>
        </p:spPr>
      </p:pic>
      <p:pic>
        <p:nvPicPr>
          <p:cNvPr id="5" name="Immagine 4" descr="Immagine che contiene Elementi grafici, simbolo, design&#10;&#10;Descrizione generata automaticamente">
            <a:extLst>
              <a:ext uri="{FF2B5EF4-FFF2-40B4-BE49-F238E27FC236}">
                <a16:creationId xmlns:a16="http://schemas.microsoft.com/office/drawing/2014/main" id="{E5797ECD-2E38-7AD4-0A2D-BB605051B8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726" y="626584"/>
            <a:ext cx="1650794" cy="164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2136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" name="Tijdelijke aanduiding voor verticale tekst 10"/>
          <p:cNvSpPr txBox="1">
            <a:spLocks noGrp="1"/>
          </p:cNvSpPr>
          <p:nvPr>
            <p:ph type="body" idx="1"/>
          </p:nvPr>
        </p:nvSpPr>
        <p:spPr>
          <a:xfrm>
            <a:off x="709249" y="314325"/>
            <a:ext cx="10773502" cy="558165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2"/>
            <a:r>
              <a:rPr lang="nl-NL" sz="2800" dirty="0">
                <a:solidFill>
                  <a:schemeClr val="accent1"/>
                </a:solidFill>
                <a:latin typeface="Roboto Slab Regular Regular"/>
                <a:ea typeface="Roboto Slab Black" panose="020F0502020204030204" pitchFamily="2" charset="0"/>
                <a:cs typeface="Roboto Slab Black" panose="020F0502020204030204" pitchFamily="2" charset="0"/>
              </a:rPr>
              <a:t>Constraint</a:t>
            </a:r>
            <a:r>
              <a:rPr lang="nl-NL" sz="2800" dirty="0"/>
              <a:t>: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nl-NL" sz="2400" dirty="0"/>
              <a:t>Acquisition, processing, and output of 1 pixel per clock cycle</a:t>
            </a:r>
          </a:p>
          <a:p>
            <a:pPr lvl="2"/>
            <a:endParaRPr lang="nl-NL" sz="2400" dirty="0"/>
          </a:p>
          <a:p>
            <a:pPr lvl="2"/>
            <a:r>
              <a:rPr lang="nl-NL" sz="2800" dirty="0">
                <a:solidFill>
                  <a:schemeClr val="accent1"/>
                </a:solidFill>
                <a:latin typeface="Roboto Slab Regular Regular"/>
              </a:rPr>
              <a:t>Limitations</a:t>
            </a:r>
            <a:r>
              <a:rPr lang="nl-NL" sz="2400" dirty="0"/>
              <a:t>: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nl-NL" sz="2400" dirty="0"/>
              <a:t>Working on entire frames would require:</a:t>
            </a:r>
          </a:p>
          <a:p>
            <a:pPr marL="606425" lvl="4" indent="-342900">
              <a:buFont typeface="Arial" panose="020B0604020202020204" pitchFamily="34" charset="0"/>
              <a:buChar char="•"/>
            </a:pPr>
            <a:r>
              <a:rPr lang="nl-NL" sz="2400" dirty="0"/>
              <a:t>Too much memory</a:t>
            </a:r>
          </a:p>
          <a:p>
            <a:pPr marL="606425" lvl="4" indent="-342900">
              <a:buFont typeface="Arial" panose="020B0604020202020204" pitchFamily="34" charset="0"/>
              <a:buChar char="•"/>
            </a:pPr>
            <a:r>
              <a:rPr lang="nl-NL" sz="2400" dirty="0"/>
              <a:t>Too much latency</a:t>
            </a:r>
          </a:p>
          <a:p>
            <a:pPr lvl="3"/>
            <a:endParaRPr lang="nl-NL" sz="2400" dirty="0"/>
          </a:p>
          <a:p>
            <a:pPr lvl="3"/>
            <a:r>
              <a:rPr lang="nl-NL" sz="2800" dirty="0">
                <a:solidFill>
                  <a:schemeClr val="accent1"/>
                </a:solidFill>
                <a:latin typeface="Roboto Slab Regular Regular"/>
              </a:rPr>
              <a:t>Solution</a:t>
            </a:r>
            <a:r>
              <a:rPr lang="nl-NL" sz="2400" dirty="0"/>
              <a:t>: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r>
              <a:rPr lang="nl-NL" sz="2400" dirty="0"/>
              <a:t>Stream-Processing approach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r>
              <a:rPr lang="nl-NL" sz="2400" dirty="0"/>
              <a:t>Exploit similarities among contiguous frames</a:t>
            </a:r>
          </a:p>
          <a:p>
            <a:pPr lvl="4" indent="0">
              <a:buNone/>
            </a:pPr>
            <a:endParaRPr lang="nl-NL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Tijdelijke aanduiding voor tekst 35"/>
          <p:cNvSpPr txBox="1">
            <a:spLocks noGrp="1"/>
          </p:cNvSpPr>
          <p:nvPr>
            <p:ph type="body" sz="half" idx="1"/>
          </p:nvPr>
        </p:nvSpPr>
        <p:spPr>
          <a:xfrm>
            <a:off x="7783149" y="0"/>
            <a:ext cx="4412523" cy="6858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3175" name="Tijdelijke aanduiding voor afbeelding 2"/>
          <p:cNvGrpSpPr/>
          <p:nvPr/>
        </p:nvGrpSpPr>
        <p:grpSpPr>
          <a:xfrm>
            <a:off x="7783149" y="1433"/>
            <a:ext cx="4408851" cy="6856567"/>
            <a:chOff x="0" y="0"/>
            <a:chExt cx="4408849" cy="6856565"/>
          </a:xfrm>
        </p:grpSpPr>
        <p:sp>
          <p:nvSpPr>
            <p:cNvPr id="3173" name="Rectangle"/>
            <p:cNvSpPr/>
            <p:nvPr/>
          </p:nvSpPr>
          <p:spPr>
            <a:xfrm>
              <a:off x="0" y="0"/>
              <a:ext cx="4408850" cy="6856566"/>
            </a:xfrm>
            <a:prstGeom prst="rect">
              <a:avLst/>
            </a:prstGeom>
            <a:solidFill>
              <a:srgbClr val="F2F2F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3174" name="image12.jpeg" descr="image12.jpeg"/>
            <p:cNvPicPr>
              <a:picLocks noChangeAspect="1"/>
            </p:cNvPicPr>
            <p:nvPr/>
          </p:nvPicPr>
          <p:blipFill>
            <a:blip r:embed="rId2"/>
            <a:srcRect l="17" r="17"/>
            <a:stretch>
              <a:fillRect/>
            </a:stretch>
          </p:blipFill>
          <p:spPr>
            <a:xfrm>
              <a:off x="-1" y="0"/>
              <a:ext cx="4408851" cy="68565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76" name="Titel 10"/>
          <p:cNvSpPr txBox="1">
            <a:spLocks noGrp="1"/>
          </p:cNvSpPr>
          <p:nvPr>
            <p:ph type="title"/>
          </p:nvPr>
        </p:nvSpPr>
        <p:spPr>
          <a:xfrm>
            <a:off x="705148" y="741499"/>
            <a:ext cx="6322008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177" name="Tijdelijke aanduiding voor verticale tekst 11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lvl="2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, </a:t>
            </a:r>
            <a:r>
              <a:rPr lang="nl-NL" dirty="0" err="1"/>
              <a:t>sed</a:t>
            </a:r>
            <a:r>
              <a:rPr lang="nl-NL" dirty="0"/>
              <a:t> do </a:t>
            </a:r>
            <a:r>
              <a:rPr lang="nl-NL" dirty="0" err="1"/>
              <a:t>eiusmod</a:t>
            </a:r>
            <a:r>
              <a:rPr lang="nl-NL" dirty="0"/>
              <a:t> </a:t>
            </a:r>
            <a:r>
              <a:rPr lang="nl-NL" dirty="0" err="1"/>
              <a:t>tempor</a:t>
            </a:r>
            <a:r>
              <a:rPr lang="nl-NL" dirty="0"/>
              <a:t> </a:t>
            </a:r>
            <a:r>
              <a:rPr lang="nl-NL" dirty="0" err="1"/>
              <a:t>incididunt</a:t>
            </a:r>
            <a:r>
              <a:rPr lang="nl-NL" dirty="0"/>
              <a:t> ut </a:t>
            </a:r>
            <a:r>
              <a:rPr lang="nl-NL" dirty="0" err="1"/>
              <a:t>labore</a:t>
            </a:r>
            <a:r>
              <a:rPr lang="nl-NL" dirty="0"/>
              <a:t> et </a:t>
            </a:r>
            <a:r>
              <a:rPr lang="nl-NL" dirty="0" err="1"/>
              <a:t>dolore</a:t>
            </a:r>
            <a:r>
              <a:rPr lang="nl-NL" dirty="0"/>
              <a:t> magna </a:t>
            </a:r>
            <a:r>
              <a:rPr lang="nl-NL" dirty="0" err="1"/>
              <a:t>aliqua</a:t>
            </a:r>
            <a:r>
              <a:rPr lang="nl-NL" dirty="0"/>
              <a:t>.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nunc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</a:t>
            </a:r>
            <a:r>
              <a:rPr lang="nl-NL" dirty="0" err="1"/>
              <a:t>viverra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in </a:t>
            </a:r>
            <a:r>
              <a:rPr lang="nl-NL" dirty="0" err="1"/>
              <a:t>aliquam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non </a:t>
            </a:r>
            <a:r>
              <a:rPr lang="nl-NL" dirty="0" err="1"/>
              <a:t>arcu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quis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quisque</a:t>
            </a:r>
            <a:r>
              <a:rPr lang="nl-NL" dirty="0"/>
              <a:t>. </a:t>
            </a:r>
            <a:r>
              <a:rPr lang="nl-NL" dirty="0" err="1"/>
              <a:t>Tellus</a:t>
            </a:r>
            <a:r>
              <a:rPr lang="nl-NL" dirty="0"/>
              <a:t> </a:t>
            </a:r>
            <a:r>
              <a:rPr lang="nl-NL" dirty="0" err="1"/>
              <a:t>molestie</a:t>
            </a:r>
            <a:r>
              <a:rPr lang="nl-NL" dirty="0"/>
              <a:t> </a:t>
            </a:r>
            <a:r>
              <a:rPr lang="nl-NL" dirty="0" err="1"/>
              <a:t>nunc</a:t>
            </a:r>
            <a:r>
              <a:rPr lang="nl-NL" dirty="0"/>
              <a:t> non </a:t>
            </a:r>
            <a:r>
              <a:rPr lang="nl-NL" dirty="0" err="1"/>
              <a:t>blandit</a:t>
            </a:r>
            <a:r>
              <a:rPr lang="nl-NL" dirty="0"/>
              <a:t> massa </a:t>
            </a:r>
            <a:r>
              <a:rPr lang="nl-NL" dirty="0" err="1"/>
              <a:t>enim</a:t>
            </a:r>
            <a:r>
              <a:rPr lang="nl-NL" dirty="0"/>
              <a:t> .</a:t>
            </a:r>
          </a:p>
          <a:p>
            <a:r>
              <a:rPr lang="nl-NL" dirty="0" err="1"/>
              <a:t>Sagittis</a:t>
            </a:r>
            <a:r>
              <a:rPr lang="nl-NL" dirty="0"/>
              <a:t> </a:t>
            </a:r>
            <a:r>
              <a:rPr lang="nl-NL" dirty="0" err="1"/>
              <a:t>eu</a:t>
            </a:r>
            <a:r>
              <a:rPr lang="nl-NL" dirty="0"/>
              <a:t> </a:t>
            </a:r>
            <a:r>
              <a:rPr lang="nl-NL" dirty="0" err="1"/>
              <a:t>volutpat</a:t>
            </a:r>
            <a:r>
              <a:rPr lang="nl-NL" dirty="0"/>
              <a:t> </a:t>
            </a:r>
            <a:r>
              <a:rPr lang="nl-NL" dirty="0" err="1"/>
              <a:t>odio</a:t>
            </a:r>
            <a:r>
              <a:rPr lang="nl-NL" dirty="0"/>
              <a:t> </a:t>
            </a:r>
            <a:r>
              <a:rPr lang="nl-NL" dirty="0" err="1"/>
              <a:t>facilisis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massa.</a:t>
            </a:r>
          </a:p>
          <a:p>
            <a:r>
              <a:rPr lang="nl-NL" dirty="0"/>
              <a:t>Massa </a:t>
            </a:r>
            <a:r>
              <a:rPr lang="nl-NL" dirty="0" err="1"/>
              <a:t>placerat</a:t>
            </a:r>
            <a:r>
              <a:rPr lang="nl-NL" dirty="0"/>
              <a:t> </a:t>
            </a:r>
            <a:r>
              <a:rPr lang="nl-NL" dirty="0" err="1"/>
              <a:t>duis</a:t>
            </a:r>
            <a:r>
              <a:rPr lang="nl-NL" dirty="0"/>
              <a:t> </a:t>
            </a:r>
            <a:r>
              <a:rPr lang="nl-NL" dirty="0" err="1"/>
              <a:t>ultricies</a:t>
            </a:r>
            <a:r>
              <a:rPr lang="nl-NL" dirty="0"/>
              <a:t> </a:t>
            </a:r>
            <a:r>
              <a:rPr lang="nl-NL" dirty="0" err="1"/>
              <a:t>lacus</a:t>
            </a:r>
            <a:r>
              <a:rPr lang="nl-NL" dirty="0"/>
              <a:t>.</a:t>
            </a:r>
          </a:p>
          <a:p>
            <a:pPr lvl="1"/>
            <a:r>
              <a:rPr lang="nl-NL" dirty="0" err="1"/>
              <a:t>Odio</a:t>
            </a:r>
            <a:r>
              <a:rPr lang="nl-NL" dirty="0"/>
              <a:t> </a:t>
            </a:r>
            <a:r>
              <a:rPr lang="nl-NL" dirty="0" err="1"/>
              <a:t>facilisis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massa.</a:t>
            </a:r>
          </a:p>
          <a:p>
            <a:pPr lvl="1"/>
            <a:endParaRPr lang="nl-NL" dirty="0"/>
          </a:p>
          <a:p>
            <a:pPr lvl="7" defTabSz="914400">
              <a:defRPr i="1"/>
            </a:pPr>
            <a:r>
              <a:rPr lang="nl-NL" dirty="0" err="1"/>
              <a:t>Potenti</a:t>
            </a:r>
            <a:r>
              <a:rPr lang="nl-NL" dirty="0"/>
              <a:t> </a:t>
            </a:r>
            <a:r>
              <a:rPr lang="nl-NL" dirty="0" err="1"/>
              <a:t>nullam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tortor</a:t>
            </a:r>
            <a:r>
              <a:rPr lang="nl-NL" dirty="0"/>
              <a:t> vitae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faucibus</a:t>
            </a:r>
            <a:r>
              <a:rPr lang="nl-NL" dirty="0"/>
              <a:t>.</a:t>
            </a:r>
            <a:br>
              <a:rPr lang="nl-NL" dirty="0"/>
            </a:br>
            <a:endParaRPr lang="nl-NL" dirty="0"/>
          </a:p>
        </p:txBody>
      </p:sp>
      <p:sp>
        <p:nvSpPr>
          <p:cNvPr id="3178" name="Tijdelijke aanduiding voor datum 3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Tijdelijke aanduiding voor tekst 24"/>
          <p:cNvSpPr txBox="1">
            <a:spLocks noGrp="1"/>
          </p:cNvSpPr>
          <p:nvPr>
            <p:ph type="body" idx="1"/>
          </p:nvPr>
        </p:nvSpPr>
        <p:spPr>
          <a:xfrm>
            <a:off x="6106749" y="1"/>
            <a:ext cx="6085252" cy="685431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3184" name="Tijdelijke aanduiding voor afbeelding 2"/>
          <p:cNvGrpSpPr/>
          <p:nvPr/>
        </p:nvGrpSpPr>
        <p:grpSpPr>
          <a:xfrm>
            <a:off x="6106750" y="1433"/>
            <a:ext cx="6085250" cy="6856567"/>
            <a:chOff x="0" y="0"/>
            <a:chExt cx="6085249" cy="6856565"/>
          </a:xfrm>
        </p:grpSpPr>
        <p:sp>
          <p:nvSpPr>
            <p:cNvPr id="3182" name="Rectangle"/>
            <p:cNvSpPr/>
            <p:nvPr/>
          </p:nvSpPr>
          <p:spPr>
            <a:xfrm>
              <a:off x="0" y="0"/>
              <a:ext cx="6085250" cy="6856566"/>
            </a:xfrm>
            <a:prstGeom prst="rect">
              <a:avLst/>
            </a:prstGeom>
            <a:solidFill>
              <a:srgbClr val="F2F2F2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pic>
          <p:nvPicPr>
            <p:cNvPr id="3183" name="image13.jpeg" descr="image13.jpe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085250" cy="68565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85" name="Titel 7"/>
          <p:cNvSpPr txBox="1">
            <a:spLocks noGrp="1"/>
          </p:cNvSpPr>
          <p:nvPr>
            <p:ph type="title"/>
          </p:nvPr>
        </p:nvSpPr>
        <p:spPr>
          <a:xfrm>
            <a:off x="698502" y="741499"/>
            <a:ext cx="4774080" cy="490401"/>
          </a:xfrm>
          <a:prstGeom prst="rect">
            <a:avLst/>
          </a:prstGeom>
        </p:spPr>
        <p:txBody>
          <a:bodyPr/>
          <a:lstStyle>
            <a:lvl1pPr defTabSz="850391">
              <a:tabLst>
                <a:tab pos="1155700" algn="l"/>
              </a:tabLst>
              <a:defRPr sz="2976"/>
            </a:lvl1pPr>
          </a:lstStyle>
          <a:p>
            <a:r>
              <a:rPr lang="nl-NL" dirty="0"/>
              <a:t>Page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186" name="Tijdelijke aanduiding voor verticale tekst 8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lvl="2"/>
            <a:r>
              <a:rPr lang="nl-NL" dirty="0" err="1"/>
              <a:t>Lorem</a:t>
            </a:r>
            <a:r>
              <a:rPr lang="nl-NL" dirty="0"/>
              <a:t> </a:t>
            </a:r>
            <a:r>
              <a:rPr lang="nl-NL" dirty="0" err="1"/>
              <a:t>ipsum</a:t>
            </a:r>
            <a:r>
              <a:rPr lang="nl-NL" dirty="0"/>
              <a:t> </a:t>
            </a:r>
            <a:r>
              <a:rPr lang="nl-NL" dirty="0" err="1"/>
              <a:t>dolor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,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adipiscing</a:t>
            </a:r>
            <a:r>
              <a:rPr lang="nl-NL" dirty="0"/>
              <a:t> </a:t>
            </a:r>
            <a:r>
              <a:rPr lang="nl-NL" dirty="0" err="1"/>
              <a:t>elit</a:t>
            </a:r>
            <a:r>
              <a:rPr lang="nl-NL" dirty="0"/>
              <a:t>, </a:t>
            </a:r>
            <a:r>
              <a:rPr lang="nl-NL" dirty="0" err="1"/>
              <a:t>sed</a:t>
            </a:r>
            <a:r>
              <a:rPr lang="nl-NL" dirty="0"/>
              <a:t> do </a:t>
            </a:r>
            <a:r>
              <a:rPr lang="nl-NL" dirty="0" err="1"/>
              <a:t>eiusmod</a:t>
            </a:r>
            <a:r>
              <a:rPr lang="nl-NL" dirty="0"/>
              <a:t> </a:t>
            </a:r>
            <a:r>
              <a:rPr lang="nl-NL" dirty="0" err="1"/>
              <a:t>tempor</a:t>
            </a:r>
            <a:r>
              <a:rPr lang="nl-NL" dirty="0"/>
              <a:t> </a:t>
            </a:r>
            <a:r>
              <a:rPr lang="nl-NL" dirty="0" err="1"/>
              <a:t>incididunt</a:t>
            </a:r>
            <a:r>
              <a:rPr lang="nl-NL" dirty="0"/>
              <a:t> ut </a:t>
            </a:r>
            <a:r>
              <a:rPr lang="nl-NL" dirty="0" err="1"/>
              <a:t>labore</a:t>
            </a:r>
            <a:r>
              <a:rPr lang="nl-NL" dirty="0"/>
              <a:t> et </a:t>
            </a:r>
            <a:r>
              <a:rPr lang="nl-NL" dirty="0" err="1"/>
              <a:t>dolore</a:t>
            </a:r>
            <a:r>
              <a:rPr lang="nl-NL" dirty="0"/>
              <a:t> magna </a:t>
            </a:r>
            <a:r>
              <a:rPr lang="nl-NL" dirty="0" err="1"/>
              <a:t>aliqua</a:t>
            </a:r>
            <a:r>
              <a:rPr lang="nl-NL" dirty="0"/>
              <a:t>.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nunc</a:t>
            </a:r>
            <a:r>
              <a:rPr lang="nl-NL" dirty="0"/>
              <a:t> </a:t>
            </a:r>
            <a:r>
              <a:rPr lang="nl-NL" dirty="0" err="1"/>
              <a:t>scelerisque</a:t>
            </a:r>
            <a:r>
              <a:rPr lang="nl-NL" dirty="0"/>
              <a:t> </a:t>
            </a:r>
            <a:r>
              <a:rPr lang="nl-NL" dirty="0" err="1"/>
              <a:t>viverra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in </a:t>
            </a:r>
            <a:r>
              <a:rPr lang="nl-NL" dirty="0" err="1"/>
              <a:t>aliquam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non </a:t>
            </a:r>
            <a:r>
              <a:rPr lang="nl-NL" dirty="0" err="1"/>
              <a:t>arcu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quis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quam</a:t>
            </a:r>
            <a:r>
              <a:rPr lang="nl-NL" dirty="0"/>
              <a:t> </a:t>
            </a:r>
            <a:r>
              <a:rPr lang="nl-NL" dirty="0" err="1"/>
              <a:t>quisque</a:t>
            </a:r>
            <a:r>
              <a:rPr lang="nl-NL" dirty="0"/>
              <a:t>. </a:t>
            </a:r>
            <a:r>
              <a:rPr lang="nl-NL" dirty="0" err="1"/>
              <a:t>Tellus</a:t>
            </a:r>
            <a:r>
              <a:rPr lang="nl-NL" dirty="0"/>
              <a:t> </a:t>
            </a:r>
            <a:r>
              <a:rPr lang="nl-NL" dirty="0" err="1"/>
              <a:t>molestie</a:t>
            </a:r>
            <a:r>
              <a:rPr lang="nl-NL" dirty="0"/>
              <a:t> </a:t>
            </a:r>
            <a:r>
              <a:rPr lang="nl-NL" dirty="0" err="1"/>
              <a:t>nunc</a:t>
            </a:r>
            <a:r>
              <a:rPr lang="nl-NL" dirty="0"/>
              <a:t> non </a:t>
            </a:r>
            <a:r>
              <a:rPr lang="nl-NL" dirty="0" err="1"/>
              <a:t>blandit</a:t>
            </a:r>
            <a:r>
              <a:rPr lang="nl-NL" dirty="0"/>
              <a:t>.</a:t>
            </a:r>
          </a:p>
          <a:p>
            <a:r>
              <a:rPr lang="nl-NL" dirty="0" err="1"/>
              <a:t>Sagittis</a:t>
            </a:r>
            <a:r>
              <a:rPr lang="nl-NL" dirty="0"/>
              <a:t> </a:t>
            </a:r>
            <a:r>
              <a:rPr lang="nl-NL" dirty="0" err="1"/>
              <a:t>eu</a:t>
            </a:r>
            <a:r>
              <a:rPr lang="nl-NL" dirty="0"/>
              <a:t> </a:t>
            </a:r>
            <a:r>
              <a:rPr lang="nl-NL" dirty="0" err="1"/>
              <a:t>volutpat</a:t>
            </a:r>
            <a:r>
              <a:rPr lang="nl-NL" dirty="0"/>
              <a:t> </a:t>
            </a:r>
            <a:r>
              <a:rPr lang="nl-NL" dirty="0" err="1"/>
              <a:t>odio</a:t>
            </a:r>
            <a:r>
              <a:rPr lang="nl-NL" dirty="0"/>
              <a:t> </a:t>
            </a:r>
            <a:r>
              <a:rPr lang="nl-NL" dirty="0" err="1"/>
              <a:t>facilisis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.</a:t>
            </a:r>
          </a:p>
          <a:p>
            <a:r>
              <a:rPr lang="nl-NL" dirty="0"/>
              <a:t>Massa </a:t>
            </a:r>
            <a:r>
              <a:rPr lang="nl-NL" dirty="0" err="1"/>
              <a:t>placerat</a:t>
            </a:r>
            <a:r>
              <a:rPr lang="nl-NL" dirty="0"/>
              <a:t> </a:t>
            </a:r>
            <a:r>
              <a:rPr lang="nl-NL" dirty="0" err="1"/>
              <a:t>duis</a:t>
            </a:r>
            <a:r>
              <a:rPr lang="nl-NL" dirty="0"/>
              <a:t> </a:t>
            </a:r>
            <a:r>
              <a:rPr lang="nl-NL" dirty="0" err="1"/>
              <a:t>ultricies</a:t>
            </a:r>
            <a:r>
              <a:rPr lang="nl-NL" dirty="0"/>
              <a:t> </a:t>
            </a:r>
            <a:r>
              <a:rPr lang="nl-NL" dirty="0" err="1"/>
              <a:t>lacus</a:t>
            </a:r>
            <a:r>
              <a:rPr lang="nl-NL" dirty="0"/>
              <a:t>.</a:t>
            </a:r>
          </a:p>
          <a:p>
            <a:pPr lvl="1"/>
            <a:r>
              <a:rPr lang="nl-NL" dirty="0" err="1"/>
              <a:t>Odio</a:t>
            </a:r>
            <a:r>
              <a:rPr lang="nl-NL" dirty="0"/>
              <a:t> </a:t>
            </a:r>
            <a:r>
              <a:rPr lang="nl-NL" dirty="0" err="1"/>
              <a:t>facilisis</a:t>
            </a:r>
            <a:r>
              <a:rPr lang="nl-NL" dirty="0"/>
              <a:t> </a:t>
            </a:r>
            <a:r>
              <a:rPr lang="nl-NL" dirty="0" err="1"/>
              <a:t>mauris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massa.</a:t>
            </a:r>
          </a:p>
          <a:p>
            <a:pPr lvl="1"/>
            <a:endParaRPr lang="nl-NL" dirty="0"/>
          </a:p>
          <a:p>
            <a:pPr lvl="7" defTabSz="914400">
              <a:defRPr i="1"/>
            </a:pPr>
            <a:r>
              <a:rPr lang="nl-NL" dirty="0" err="1"/>
              <a:t>Potenti</a:t>
            </a:r>
            <a:r>
              <a:rPr lang="nl-NL" dirty="0"/>
              <a:t> </a:t>
            </a:r>
            <a:r>
              <a:rPr lang="nl-NL" dirty="0" err="1"/>
              <a:t>nullam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tortor</a:t>
            </a:r>
            <a:r>
              <a:rPr lang="nl-NL" dirty="0"/>
              <a:t> vitae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faucibus</a:t>
            </a:r>
            <a:r>
              <a:rPr lang="nl-NL" dirty="0"/>
              <a:t>.</a:t>
            </a:r>
            <a:br>
              <a:rPr lang="nl-NL" dirty="0"/>
            </a:br>
            <a:endParaRPr lang="nl-NL" dirty="0"/>
          </a:p>
        </p:txBody>
      </p:sp>
      <p:sp>
        <p:nvSpPr>
          <p:cNvPr id="3187" name="Tijdelijke aanduiding voor datum 4"/>
          <p:cNvSpPr txBox="1"/>
          <p:nvPr/>
        </p:nvSpPr>
        <p:spPr>
          <a:xfrm>
            <a:off x="9789848" y="6246130"/>
            <a:ext cx="1181101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r>
              <a:t>09-10-2020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U Delft">
  <a:themeElements>
    <a:clrScheme name="TU Delf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6D6"/>
      </a:accent1>
      <a:accent2>
        <a:srgbClr val="017188"/>
      </a:accent2>
      <a:accent3>
        <a:srgbClr val="EB7246"/>
      </a:accent3>
      <a:accent4>
        <a:srgbClr val="00A390"/>
      </a:accent4>
      <a:accent5>
        <a:srgbClr val="F1BE3E"/>
      </a:accent5>
      <a:accent6>
        <a:srgbClr val="C3312F"/>
      </a:accent6>
      <a:hlink>
        <a:srgbClr val="0000FF"/>
      </a:hlink>
      <a:folHlink>
        <a:srgbClr val="FF00FF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asis uitgebreid sjabloon" id="{7ABB9B31-C26E-9F45-B8E1-C4367596BD41}" vid="{D87E1F4C-5743-0647-9856-AA25850189FC}"/>
    </a:ext>
  </a:extLst>
</a:theme>
</file>

<file path=ppt/theme/theme2.xml><?xml version="1.0" encoding="utf-8"?>
<a:theme xmlns:a="http://schemas.openxmlformats.org/drawingml/2006/main" name="TU Delft">
  <a:themeElements>
    <a:clrScheme name="TU Delf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6D6"/>
      </a:accent1>
      <a:accent2>
        <a:srgbClr val="017188"/>
      </a:accent2>
      <a:accent3>
        <a:srgbClr val="EB7246"/>
      </a:accent3>
      <a:accent4>
        <a:srgbClr val="00A390"/>
      </a:accent4>
      <a:accent5>
        <a:srgbClr val="F1BE3E"/>
      </a:accent5>
      <a:accent6>
        <a:srgbClr val="C3312F"/>
      </a:accent6>
      <a:hlink>
        <a:srgbClr val="0000FF"/>
      </a:hlink>
      <a:folHlink>
        <a:srgbClr val="FF00FF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ED4DCF60591A44AAB3EE560AB47ABB" ma:contentTypeVersion="4" ma:contentTypeDescription="Een nieuw document maken." ma:contentTypeScope="" ma:versionID="82ac3a51116a7e2a5ddbdd1ed37f67c1">
  <xsd:schema xmlns:xsd="http://www.w3.org/2001/XMLSchema" xmlns:xs="http://www.w3.org/2001/XMLSchema" xmlns:p="http://schemas.microsoft.com/office/2006/metadata/properties" xmlns:ns2="0fee4eeb-e725-4e09-a2c6-b2e7e1963b2c" xmlns:ns3="4878a322-d110-404d-8591-8977e4f7768d" targetNamespace="http://schemas.microsoft.com/office/2006/metadata/properties" ma:root="true" ma:fieldsID="d0d60f5b3da63a431ec21b1780a4f539" ns2:_="" ns3:_="">
    <xsd:import namespace="0fee4eeb-e725-4e09-a2c6-b2e7e1963b2c"/>
    <xsd:import namespace="4878a322-d110-404d-8591-8977e4f776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ee4eeb-e725-4e09-a2c6-b2e7e1963b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8a322-d110-404d-8591-8977e4f7768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878a322-d110-404d-8591-8977e4f7768d">
      <UserInfo>
        <DisplayName>Jip Harthoorn</DisplayName>
        <AccountId>4450</AccountId>
        <AccountType/>
      </UserInfo>
      <UserInfo>
        <DisplayName>Roos-Anne Klok</DisplayName>
        <AccountId>6596</AccountId>
        <AccountType/>
      </UserInfo>
      <UserInfo>
        <DisplayName>Ties Kukler</DisplayName>
        <AccountId>6597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A568F7-A774-482F-B5F0-2BA4960E38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ee4eeb-e725-4e09-a2c6-b2e7e1963b2c"/>
    <ds:schemaRef ds:uri="4878a322-d110-404d-8591-8977e4f776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267568-1C19-45B7-9A10-46A54BABB3BA}">
  <ds:schemaRefs>
    <ds:schemaRef ds:uri="http://schemas.microsoft.com/office/2006/metadata/properties"/>
    <ds:schemaRef ds:uri="http://schemas.microsoft.com/office/infopath/2007/PartnerControls"/>
    <ds:schemaRef ds:uri="4878a322-d110-404d-8591-8977e4f7768d"/>
  </ds:schemaRefs>
</ds:datastoreItem>
</file>

<file path=customXml/itemProps3.xml><?xml version="1.0" encoding="utf-8"?>
<ds:datastoreItem xmlns:ds="http://schemas.openxmlformats.org/officeDocument/2006/customXml" ds:itemID="{D3907AC6-0320-4B90-94BB-78233CD6362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TU Delft</Template>
  <TotalTime>316</TotalTime>
  <Words>600</Words>
  <Application>Microsoft Office PowerPoint</Application>
  <PresentationFormat>Widescreen</PresentationFormat>
  <Paragraphs>180</Paragraphs>
  <Slides>18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Roboto Slab Bold</vt:lpstr>
      <vt:lpstr>Roboto Slab Medium</vt:lpstr>
      <vt:lpstr>Roboto Slab Regular Regular</vt:lpstr>
      <vt:lpstr>Wingdings</vt:lpstr>
      <vt:lpstr>TU Delft</vt:lpstr>
      <vt:lpstr>Video Contrast and Sharpness Enhancement</vt:lpstr>
      <vt:lpstr>Presentazione standard di PowerPoint</vt:lpstr>
      <vt:lpstr>Presentazione standard di PowerPoint</vt:lpstr>
      <vt:lpstr>Presentazione standard di PowerPoint</vt:lpstr>
      <vt:lpstr>Contrast Enhancement</vt:lpstr>
      <vt:lpstr>Presentazione standard di PowerPoint</vt:lpstr>
      <vt:lpstr>Presentazione standard di PowerPoint</vt:lpstr>
      <vt:lpstr>Page title</vt:lpstr>
      <vt:lpstr>Page title</vt:lpstr>
      <vt:lpstr>Page title</vt:lpstr>
      <vt:lpstr>Page title</vt:lpstr>
      <vt:lpstr>Page title</vt:lpstr>
      <vt:lpstr>Presentazione standard di PowerPoint</vt:lpstr>
      <vt:lpstr>Title</vt:lpstr>
      <vt:lpstr>Title</vt:lpstr>
      <vt:lpstr>Page title</vt:lpstr>
      <vt:lpstr>Page title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Emanuele Cozza - emanuele.cozza@studio.unibo.it</cp:lastModifiedBy>
  <cp:revision>9</cp:revision>
  <dcterms:created xsi:type="dcterms:W3CDTF">2022-12-05T11:14:18Z</dcterms:created>
  <dcterms:modified xsi:type="dcterms:W3CDTF">2024-02-08T18:32:18Z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0x01010051ED4DCF60591A44AAB3EE560AB47ABB</vt:lpwstr>
  </property>
</Properties>
</file>

<file path=docProps/thumbnail.jpeg>
</file>